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13" autoAdjust="0"/>
    <p:restoredTop sz="94665"/>
  </p:normalViewPr>
  <p:slideViewPr>
    <p:cSldViewPr snapToGrid="0" snapToObjects="1">
      <p:cViewPr varScale="1">
        <p:scale>
          <a:sx n="78" d="100"/>
          <a:sy n="78" d="100"/>
        </p:scale>
        <p:origin x="115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3159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028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5547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081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962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765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10 = 10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10 = 100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10 = 110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2057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10 = 120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285240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8C1FA2-93F1-C725-1302-DB13EF230013}"/>
              </a:ext>
            </a:extLst>
          </p:cNvPr>
          <p:cNvGrpSpPr/>
          <p:nvPr/>
        </p:nvGrpSpPr>
        <p:grpSpPr>
          <a:xfrm>
            <a:off x="2583246" y="2598874"/>
            <a:ext cx="275113" cy="2119674"/>
            <a:chOff x="871018" y="1537848"/>
            <a:chExt cx="736556" cy="5674975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171FC48B-B53B-FCF3-4F73-5295BCC8EC7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8C18E755-8F98-0851-40C3-D08B53C64DD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322748BB-38FE-3FF6-5574-D2BD745D4D2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4F93300-A51F-A0AA-4342-D3C00E7882C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CA20FDD0-B988-99E2-43D4-90F710DA9F9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4C876C4A-6ABA-05E2-28FD-FFEC3C4631E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C287B748-32B4-8A27-4146-92665018389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4406EEA0-F42F-4304-E23A-895FEF48D8A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4B7772D-8EBF-5492-CF5F-8E37E035D10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3B78BFCE-B099-9747-4D7D-BF0FBB886AF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B01323-3E52-7146-84AA-63BC8B9EC05E}"/>
              </a:ext>
            </a:extLst>
          </p:cNvPr>
          <p:cNvGrpSpPr/>
          <p:nvPr/>
        </p:nvGrpSpPr>
        <p:grpSpPr>
          <a:xfrm>
            <a:off x="6937010" y="2619810"/>
            <a:ext cx="275113" cy="2119674"/>
            <a:chOff x="871018" y="1537848"/>
            <a:chExt cx="736556" cy="5674975"/>
          </a:xfrm>
        </p:grpSpPr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BA890516-8506-66B8-E01D-C2A89C82049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FABB92D9-D302-90F6-5554-2E05794F0CE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6B597960-BADE-9126-19CB-D73AEE4212C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E72B2877-91B7-688B-2863-1A23D5BB968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759B20B-00F6-5776-F980-510435AAEC4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C829B9A1-4C5B-5B35-25E0-9EB142BFDC2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29AFC4AC-1EB5-6195-45F3-1EF1FE2C801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6D22115-AA09-C4ED-3E05-AEE28098F41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C6EE391-0886-168A-9C80-2A2FE213EB9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25D15379-8603-ECB5-7F1B-31568B6792E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15151-FA33-C2DE-4C48-6C54E7466988}"/>
              </a:ext>
            </a:extLst>
          </p:cNvPr>
          <p:cNvGrpSpPr/>
          <p:nvPr/>
        </p:nvGrpSpPr>
        <p:grpSpPr>
          <a:xfrm>
            <a:off x="7351190" y="2604258"/>
            <a:ext cx="275113" cy="2119674"/>
            <a:chOff x="871018" y="1537848"/>
            <a:chExt cx="736556" cy="5674975"/>
          </a:xfrm>
        </p:grpSpPr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105D2DA1-E84A-3EB5-3858-8A4E8CD35D0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4BA6A89B-640C-F1D4-53D8-FE5B5BC24D6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77CE80D6-90CF-1966-7939-9121CB47D69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4F11DBAF-F8E0-A3DF-6B35-03241E14349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A654693-24B7-749B-11BC-879CA5BB52A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096E1F30-A3DF-26BA-FA7A-829FA503FAF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0750BD0E-83E2-FB80-0BE9-A6F9A76BF8F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A05E6311-6BA0-6152-39F7-28E8BEDF8B5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B7C3D11A-B29B-0E23-77D0-A0C5D5795BF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F9D834CA-4433-3352-C795-E66E20DD3AA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319074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4906B9-DF1C-D6C1-277A-DA9C0827EFA9}"/>
              </a:ext>
            </a:extLst>
          </p:cNvPr>
          <p:cNvGrpSpPr/>
          <p:nvPr/>
        </p:nvGrpSpPr>
        <p:grpSpPr>
          <a:xfrm>
            <a:off x="2194156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E345451-DD0F-3E69-730A-D0044D0C410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771CA52-30F4-C852-2385-0BA9CEDB3C8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60F05DA1-1357-A599-8AE1-EB1A8AA8165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3020F222-5BE1-775A-A8F8-8B8B173A278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83C0003-3636-348E-1D6D-D2186D2DE21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8930357-1589-043D-60DA-C8D1BDA4B15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193CD5DE-5F2D-09AE-F81F-1C71B5934B4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00F63534-D005-6278-4D78-1D408BDF0D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868CD368-447E-67C5-64AD-B26B7D590E4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EB44A14F-9651-E540-6E0A-7F4E75DF2F7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CEAFED2-FFE7-F571-6306-D7D91BD8AB3D}"/>
              </a:ext>
            </a:extLst>
          </p:cNvPr>
          <p:cNvGrpSpPr/>
          <p:nvPr/>
        </p:nvGrpSpPr>
        <p:grpSpPr>
          <a:xfrm>
            <a:off x="6547920" y="2616267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54A32CE2-1736-F2E0-3C97-1C4403A9076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5B0C2B47-877B-B068-F714-5826577B6F2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78F73D4-CDF2-C86E-90E8-0767CC8B32E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82D184CD-E256-AE53-6F4F-4619431C311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892ED40-23D7-A5B5-84E8-07A97CD43A0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EABFD842-C340-0491-6397-3862515DBE5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5A252E78-66C2-3B4B-8F78-5031B211CF0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B2966D6-E82F-6200-2B44-21D35005AEC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FAC9017A-9110-C86C-3B3F-9E6F1ADAE0F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1AEBE456-7701-FFE7-1413-879D014F0F3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B74544E-3E1F-6AEF-4E2A-890470B963E4}"/>
              </a:ext>
            </a:extLst>
          </p:cNvPr>
          <p:cNvGrpSpPr/>
          <p:nvPr/>
        </p:nvGrpSpPr>
        <p:grpSpPr>
          <a:xfrm>
            <a:off x="6962100" y="261502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ADCD6F8-2299-61A1-5DE0-F493043BBAC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52F8E9D2-9BC5-47D7-2D1D-F7C4D814A0F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05D1FE10-AA71-8F30-3130-F6A72662F22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04C86E5-140D-715B-A03D-FC5825274D6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76CEA9E-8879-DA36-7F92-41EF0C3A934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1C50AEE0-8E74-8442-74F2-BE9283D9C84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A66D6F3E-7CF5-2F33-0801-88CF0154240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DAE4AA3-308C-6287-5125-0E1ADE7599B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4F78EDFE-451B-1DC3-473B-799451E3398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C6F19204-9905-9A98-0FFF-01DA0772A46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499DFE7-4281-18A0-862C-9ECB09484E61}"/>
              </a:ext>
            </a:extLst>
          </p:cNvPr>
          <p:cNvGrpSpPr/>
          <p:nvPr/>
        </p:nvGrpSpPr>
        <p:grpSpPr>
          <a:xfrm>
            <a:off x="2579880" y="2597782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B99CB050-A00C-18CA-0A66-B3454742729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B7246CE6-624A-79D8-5D37-B1947E534DA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9CC1058C-4CAD-7935-FCB4-70675A2FA47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491740B9-AA4B-256B-2AE3-CBB272BE21A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36E07C50-F4AC-B98C-CC0F-63D7C3ECD3A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8B5F44D7-DEE4-A0EF-C8C3-888642AB7A6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F7BF9C8D-70B2-C146-30C6-D822BCD4473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3BAC9047-2CC8-E50A-A662-7EC6C7D945D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59402DD7-5D18-CF7B-9E4A-C526C3AF1E7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8DD2532-4228-3DEE-758F-8899D8F2DEA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89778BA-009A-D2CA-BDC0-57E49FDAE36C}"/>
              </a:ext>
            </a:extLst>
          </p:cNvPr>
          <p:cNvGrpSpPr/>
          <p:nvPr/>
        </p:nvGrpSpPr>
        <p:grpSpPr>
          <a:xfrm>
            <a:off x="2994060" y="2596541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BC79A454-CB12-A154-892B-9D3EA43A38B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483E43A0-3367-A342-BF7C-9B78948B743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670A55A6-B968-375A-49BE-6FF80B1B422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EBE199E1-0AFC-D74A-F3EF-81C256B8A68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36BAAF75-0B15-100F-1E2C-C631B79FF93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88396E57-43E4-0D3F-AE27-B2BA913EAA9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C9E72D99-AF7A-C8F7-B7BB-C1E3EB8F104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CDB9E91C-FDA8-73E5-7E54-FF03DD7F995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9C968921-788E-6C6C-B548-F644381893F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AB59CBD2-0D7F-8FD4-6DA6-6AECD2D4B28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7014855-A622-0F96-A0C4-285EA4999D13}"/>
              </a:ext>
            </a:extLst>
          </p:cNvPr>
          <p:cNvGrpSpPr/>
          <p:nvPr/>
        </p:nvGrpSpPr>
        <p:grpSpPr>
          <a:xfrm>
            <a:off x="7344465" y="2612005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7944AD2E-8954-E445-56AA-5EC0E62ABBA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E39ECBB7-97FB-099C-F4C9-895B0F22BD3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80BBCFF1-75DC-477F-A9FC-43567299F9C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98DD123-A962-5D3A-7057-3F38196C01B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F61DCD63-4907-31B8-0060-73D4FACE75F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E18EC7F8-ADDB-B465-9A7C-1063394C7B1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04ADA868-0C64-E0A8-AAA0-C6CAC39FC8F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B936BF06-0682-6132-F7BC-4F0A5E457E1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2700B01F-E08D-50D8-216F-0D1E8AE9B32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761C916E-CF48-D738-9549-8EBD3288950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5592D86-4641-4606-A7CF-2B5E63D2587C}"/>
              </a:ext>
            </a:extLst>
          </p:cNvPr>
          <p:cNvGrpSpPr/>
          <p:nvPr/>
        </p:nvGrpSpPr>
        <p:grpSpPr>
          <a:xfrm>
            <a:off x="7758645" y="2610764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96C8E670-02E5-FFCB-8F91-EA10399A6CC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445DB2E9-BAA5-50CB-2F2E-C33E7E80187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192D4608-E1C0-B703-9427-A20971381C9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AC637AD6-D3D6-7CAD-93B7-1FA6357EE4C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E66F062C-F897-6ECC-8B61-EE9DCEDB0DC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F4C01A1A-99E7-0662-E62B-A718BAE233A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832A4086-89AF-4AAB-E662-CB4B2C3EBF1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46C5152F-97A6-320B-33E4-020FC4A89B5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C2C1DF91-2FA1-45FC-1546-7128D8D8155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22854AD0-8012-890A-48F7-93486AA2F31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66037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50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4830518-B76D-B0FD-3B04-4EBCFAAA0AC1}"/>
              </a:ext>
            </a:extLst>
          </p:cNvPr>
          <p:cNvGrpSpPr/>
          <p:nvPr/>
        </p:nvGrpSpPr>
        <p:grpSpPr>
          <a:xfrm>
            <a:off x="1853677" y="2596541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476BCA46-D099-6B5B-8D03-3C26CA2654F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FDA6FD57-70AC-DF8F-8BC0-A1E68D81153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94CF3488-5BEA-1D23-F764-EE6B6C97075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82AD569E-0A05-1878-638A-E028D86BCAE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11A87238-310A-BF88-65C0-BF3D84ADDAA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56028E11-7247-158E-8AE0-6BBA0CDC379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63DB2507-221C-DB19-1FEA-D11201F032D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3E605A07-35FC-BC4B-AC7D-D5D5024550C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4F23826E-B8E7-2AC2-7582-4867DE561D6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BFE5D61E-B943-8658-E3DC-0455B0C1227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128E816-2B1A-997A-DB19-E160871DDAB5}"/>
              </a:ext>
            </a:extLst>
          </p:cNvPr>
          <p:cNvGrpSpPr/>
          <p:nvPr/>
        </p:nvGrpSpPr>
        <p:grpSpPr>
          <a:xfrm>
            <a:off x="6207441" y="2603166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0259C53F-3E01-9696-33FE-F29D2FA93C2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E9923220-4BC6-6AA1-ABF4-42CE9D82000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68D1819F-9F1F-C9D0-7F24-0BDE502EA03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69B6876A-1A79-69FB-09E1-0A1FCCE3EE4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0D5EADBE-B24C-0AE1-A2DE-4484BA0EA16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2825D30E-C778-D3F7-2E0C-2FE5EC476B8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EB4FD301-973A-6610-F3A5-704BE0F0475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DBEBD3CE-3A6B-086A-B0EB-06F2B04D7C4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09371FF6-471F-78B9-A152-B3393D9CAB2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74B7A8DC-1171-BD5F-201F-7C37125D09F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BBB199E-6ACD-F242-401F-709C7A2D7037}"/>
              </a:ext>
            </a:extLst>
          </p:cNvPr>
          <p:cNvGrpSpPr/>
          <p:nvPr/>
        </p:nvGrpSpPr>
        <p:grpSpPr>
          <a:xfrm>
            <a:off x="6621621" y="2601925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F308E41F-E8BB-815C-97A0-8FF1AE403A7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953334BA-3321-C70E-9B8E-DC9342DF348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22A4AA3-6194-7130-D430-7530621AEA2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78BE14B5-F93B-E0B3-47CD-D307B4BCCE7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101B80E5-5977-637D-40FD-45949B53368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94A98C8D-33F2-AC7A-8C85-6B72F0750E9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E08EBA26-C6B5-2C8C-ADE6-2C8A0D205A1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893FA20-9F95-4480-6E26-3BE00F5A911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AAFC120C-8107-C621-7F61-4F7ED3049E6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265537C0-1837-F409-32A4-2894EB9143A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927F578-833A-B103-25ED-B5DBC57E05B3}"/>
              </a:ext>
            </a:extLst>
          </p:cNvPr>
          <p:cNvGrpSpPr/>
          <p:nvPr/>
        </p:nvGrpSpPr>
        <p:grpSpPr>
          <a:xfrm>
            <a:off x="2239401" y="258468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C6015F34-792D-D280-14B7-6AA750E0458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60271CBA-B4B8-E182-5BAE-7B1CDC510A3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4715382-0867-0F53-A473-DDF078C5BCB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07A7CA41-66DB-9CEB-28DD-9AF7554CA45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2FA48FD8-3529-2734-F265-95331268937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61277888-08D7-CB6B-5995-D3927A78857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4D7039A8-D107-11DC-E180-5FC848334F1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4ED392D8-D108-B16B-E1AF-EEB482A3B5E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16F9A31B-76C6-A425-F72E-1DD4115E963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9EE76187-AC7B-0BCE-08C9-11EC25341AE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06002E0-14E8-D103-AD91-FAB1E5AB828F}"/>
              </a:ext>
            </a:extLst>
          </p:cNvPr>
          <p:cNvGrpSpPr/>
          <p:nvPr/>
        </p:nvGrpSpPr>
        <p:grpSpPr>
          <a:xfrm>
            <a:off x="2653581" y="2583440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39C836AB-88D6-4F45-36EE-3344B786CD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D9DA14DC-4871-3BB7-DC24-540BDB2CAEB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23C63DC3-4D81-4132-9CFA-DC1511CD70E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7A3F5606-CA71-6F24-5BDE-EEE2EA24ECC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5CBEF1E0-AD15-DAB3-5384-FD1D908B768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A6F835FC-7420-A61F-0095-3CDC303729B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6E0DA576-4553-FC1A-0103-BE7647A9FBB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F3847F70-F5C8-FB37-0FD4-6A63B6C01A6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AE9B2912-C162-46E0-0FBA-7908FA172DF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B2EEA508-E7E0-55EF-0162-6DAEC37E4BC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8CC4898-5787-D6D0-F81E-1BAE03EF733B}"/>
              </a:ext>
            </a:extLst>
          </p:cNvPr>
          <p:cNvGrpSpPr/>
          <p:nvPr/>
        </p:nvGrpSpPr>
        <p:grpSpPr>
          <a:xfrm>
            <a:off x="7003986" y="2598904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346517F6-113C-F7DD-0805-5DE372F8A58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683F24BE-5C01-52F0-01D3-0833D611995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6B9C64D2-0CDF-063B-E460-8383DD38C17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08CC4548-098B-107F-F5A4-59A66610F51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446112A4-F9FC-E7A0-6FAD-90CB30D12CA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C5218FAA-D9ED-3F17-D77A-9182BE005FF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AA09BBFE-2D2D-F113-3E26-BDACE99ED4C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633BAFB8-1E7C-A861-3BAA-C31EB7F4A44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A76DF383-697C-B01D-0425-255BC396A81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AFB38A8D-86C9-1235-9BFA-00EF659995B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A555D53-0CB7-5450-58FD-E23A1858A475}"/>
              </a:ext>
            </a:extLst>
          </p:cNvPr>
          <p:cNvGrpSpPr/>
          <p:nvPr/>
        </p:nvGrpSpPr>
        <p:grpSpPr>
          <a:xfrm>
            <a:off x="7418166" y="2597663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CF46F6C7-3493-0BAD-9577-774BFB7B343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E4619A33-86F0-0629-73AD-F7BE5A48294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23A789E5-BBF4-1132-53FD-E7D3B14365D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7A9C50EB-2AD0-020F-B699-8D776C5E8A0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DB45B19C-1E4F-7D65-AC24-709D1A59013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7A3D1BF8-C7F2-9ED9-2B8B-F892CB83C8B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9657BC5F-3638-C5A0-CB7F-4FBF7957E4F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19A232FC-DF4C-C728-A237-02E4BFADF5D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16F74ED5-2B93-1D10-90FF-73084BBF5B0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E759D084-8C78-D0AA-E45A-EE1B8242813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000CECF-2548-0381-0851-14FFEC6A4990}"/>
              </a:ext>
            </a:extLst>
          </p:cNvPr>
          <p:cNvGrpSpPr/>
          <p:nvPr/>
        </p:nvGrpSpPr>
        <p:grpSpPr>
          <a:xfrm>
            <a:off x="3035946" y="2570586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04458D45-ECE0-50F7-42E5-317868A0DFA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06C078F4-76B8-8694-0AC2-3883B53FB11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BB296A1C-A7A6-DD01-42E6-B53BDCDA6B2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F2A5E517-06E1-468F-5F0E-BE016BC3CD0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3C78D883-883A-3B39-3A9F-ACFB3A6CF2D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97AAC55E-0FCE-71EE-595F-E7C13A9F128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3182FA42-9F3A-EE99-0F6A-95B5CB1ECD1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3CA0C561-55C1-82D2-6393-1AEBB612A33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B28CE298-9D53-E29E-887E-091C8AC898D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857D31A1-1950-1D8A-B887-07D7DCDA41F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7932770-0A6A-6521-A413-3EC509AE7D3B}"/>
              </a:ext>
            </a:extLst>
          </p:cNvPr>
          <p:cNvGrpSpPr/>
          <p:nvPr/>
        </p:nvGrpSpPr>
        <p:grpSpPr>
          <a:xfrm>
            <a:off x="3450126" y="2569345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AB33E723-9AF2-50E4-6B4D-A38CD731CDB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0B9B2D81-7AC5-D06D-9C23-428D530A239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EAE1792D-128E-C26D-7C14-C8242FDA7E1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6F29E024-1BB3-127D-45F3-4D07589F070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AE631AA2-A210-5D0C-2701-DF2530CED0A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D04AEEDE-2E8B-4E54-67D4-02F925C83F6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C1408860-52E2-A12C-1FA5-0038A6201F0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645D5677-F920-F7E0-1A21-2325047C455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D66B2E9D-61DF-440C-C6EE-24A555D1556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D924D3A8-6BCF-9C73-E84C-B31A917A5DF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D67493D-1583-E5DF-88B1-800158130102}"/>
              </a:ext>
            </a:extLst>
          </p:cNvPr>
          <p:cNvGrpSpPr/>
          <p:nvPr/>
        </p:nvGrpSpPr>
        <p:grpSpPr>
          <a:xfrm>
            <a:off x="7800531" y="2584809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7AE89725-11D9-B8DE-ADB2-5D1F0B81092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0BEC1322-1A6C-8D5E-FADE-DDF279C211F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0DE393F5-3BEE-228E-7BBA-6B4E1C9F3E2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0FE29BA9-2C4C-B2FA-C73F-69631E9D10B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103223BC-BA96-F9CC-4A8F-918B704C3C4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F2848A54-752C-9E35-E62F-126631FFC1C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CECE8E54-6B67-4D14-5CCB-79C333C1DD3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071F591C-EE02-2387-0014-AC25E7EF616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65B9A142-3E17-5F0F-3C93-92BC8EF7656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39B295B2-8C1F-C01B-955F-FDC1698F7DC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1DA02DED-F6FD-94F4-15AA-D3A9A574F810}"/>
              </a:ext>
            </a:extLst>
          </p:cNvPr>
          <p:cNvGrpSpPr/>
          <p:nvPr/>
        </p:nvGrpSpPr>
        <p:grpSpPr>
          <a:xfrm>
            <a:off x="8214711" y="2583568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54084DA4-7EEA-78C3-BBB1-E6CEB75B993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FB678290-8C64-8179-CB11-932BA345EC7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BEFAC0E6-9035-AE63-227A-F1D0702748D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58252897-1191-FE61-0FB6-912DBF10B9C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AD212F0A-9681-643D-36C3-3458494A2CE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B8DF2D42-6579-81ED-04C6-58AAEE3CB28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9931066D-12A8-51B2-25EB-9AED028911E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29F0B5A2-ED25-8093-2F4D-2BB3595C48E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97C01D6E-39F5-BA92-0391-2B2094B44DC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95073FE5-E176-63A8-CA10-8EDB1E4A5E7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143747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70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8BA6DA-2C34-EACA-629D-A2890772DB4B}"/>
              </a:ext>
            </a:extLst>
          </p:cNvPr>
          <p:cNvGrpSpPr/>
          <p:nvPr/>
        </p:nvGrpSpPr>
        <p:grpSpPr>
          <a:xfrm>
            <a:off x="1401778" y="2610578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4E3ECB0-4FE7-E427-6CCD-AEB35A97107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DA304400-9714-03E8-C93B-75F27A93073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6612981-CA0E-D104-D026-72B8D066ED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20B6DA2E-C89A-A9DC-A02E-97418D6255C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86465D3A-6BCB-0C33-5D85-2B2C268EA9E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2C835BC7-A6D8-0030-2F3D-DD2ECC122D1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0FEFF83-22E5-0D21-8254-B78C910BC13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E61B22B0-0834-6EE9-E3C2-E476024F503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0945652-067F-AA80-4E64-562DCCE17A2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D104DD08-DAEF-678A-67C8-7FF79AD27CF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0139B56-31AE-66D6-5CAA-8AD0E897BDDA}"/>
              </a:ext>
            </a:extLst>
          </p:cNvPr>
          <p:cNvGrpSpPr/>
          <p:nvPr/>
        </p:nvGrpSpPr>
        <p:grpSpPr>
          <a:xfrm>
            <a:off x="5755542" y="2617203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5A120898-2E2D-8012-78E8-9EDB0D97072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91EC8386-C1ED-9F5C-AAA9-2FB27702865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96BB95B4-2CD1-A199-15A4-380640CA4D9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51820B19-E690-A73E-E627-E499824CFB6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6F193835-96BE-FD53-0B78-6A8AE2B7EB3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7EBDD83B-0B66-4D69-C09C-B81B5D87BA5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E50A4A6D-A914-4A60-BF3C-601AC83ED4A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CC06EBD-51F7-8A5D-6B99-52DB0E69E31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6CB5943B-FD09-69C8-492E-E49F77520D7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EEE8663F-8D94-C60C-AD5A-1C28C0CCA4D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1EF1487-655A-E90C-63D4-78E514F0FBAD}"/>
              </a:ext>
            </a:extLst>
          </p:cNvPr>
          <p:cNvGrpSpPr/>
          <p:nvPr/>
        </p:nvGrpSpPr>
        <p:grpSpPr>
          <a:xfrm>
            <a:off x="6169722" y="261596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384A30CE-FA77-1A61-3D3F-B75D95C3B95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27AC8472-3FBB-8702-5505-33889ADA2B1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F18CA8A-E612-1518-031F-6B715B6A580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24CB92BC-F55F-F611-F374-42D0348AF42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862D96BA-03C4-0872-35B0-0096F107CF0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09161FF3-F0A9-5C95-C2DE-2FA3D67439A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E590F40C-A525-0FE3-4704-0EE52F62290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5F9BAA20-A5AB-D812-512F-411B14668F7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D309779B-E3BD-9E25-C937-F8291C52898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C655115E-EFEA-9DAB-0756-B35F89EC393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05A31FB-C16F-BD3F-F0D7-8E2C08DE43DC}"/>
              </a:ext>
            </a:extLst>
          </p:cNvPr>
          <p:cNvGrpSpPr/>
          <p:nvPr/>
        </p:nvGrpSpPr>
        <p:grpSpPr>
          <a:xfrm>
            <a:off x="1787502" y="2598718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6998DAEF-54F0-9DD0-4E0D-F304129FD70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A7B349C3-8061-C5DC-EAF3-86F7C951102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5E7F722-6F15-58E4-58D0-7078447C2F3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4DDCF312-66A6-085E-7A7A-3F163A6EB67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0642F2A-E0E0-2624-109F-EFD04A99DC6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FE4C9688-BCBC-975D-1B72-52566D9B3D1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0FD0D9B1-FC77-2FFA-AABC-E1A6DE6191E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7709C803-1FC6-CFC4-37A5-6CA66751394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C4AAF80-0655-0292-9EC9-B0CB2BD03D1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99D60005-F954-039C-BC69-6DFF33F050F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0334052-3A26-506D-C490-8A11830F0E04}"/>
              </a:ext>
            </a:extLst>
          </p:cNvPr>
          <p:cNvGrpSpPr/>
          <p:nvPr/>
        </p:nvGrpSpPr>
        <p:grpSpPr>
          <a:xfrm>
            <a:off x="2201682" y="2597477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C3C9A23C-4AF6-7247-06F0-5DC2213D6AB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EE000927-31B7-253D-9E1E-D69C30A314C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15D59B17-18A4-4EEA-13AE-9B773E6DBC6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A8B64CDC-211B-3CF1-4BD2-7D911706C07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640F8363-F65E-4908-DFD2-D654FCD6D5D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FB671BE0-0E7F-EB3F-884A-B12DB80AF509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040B7087-BACB-07F7-943B-B65BF2AE45E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080B3003-7504-A65E-43D8-10285AE5945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4D7E814F-1EB4-AEE9-D19C-EACBA94CD3B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1AD641BD-AA14-715B-11A0-9817397E5B9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C553088-D6E4-A182-D618-08CB2B015C2F}"/>
              </a:ext>
            </a:extLst>
          </p:cNvPr>
          <p:cNvGrpSpPr/>
          <p:nvPr/>
        </p:nvGrpSpPr>
        <p:grpSpPr>
          <a:xfrm>
            <a:off x="6552087" y="2612941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3FFF2666-64C0-CE4F-9252-0598C112640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6C51757F-23A1-D5EC-81D9-11F1EAED546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3E8DCB0B-F64B-30C6-9992-92AF52D67D4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73D0256E-7471-0C85-B5CF-9A01D7FCD5D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A1692ADE-C726-61C8-A8FC-1FCEDC5DC6B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F8133DEE-F456-F982-15A4-3B016A0E368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8F2415AB-D846-99FA-7A41-157D67B1680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E9EB0408-8522-4254-4A57-C3F43401E05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AF567857-F6A7-EC65-4DEF-89300F00CB9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58729506-04CB-DB45-EDF5-01EB0AB6F4F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C02424F-5804-AA01-942F-BEAD7749390F}"/>
              </a:ext>
            </a:extLst>
          </p:cNvPr>
          <p:cNvGrpSpPr/>
          <p:nvPr/>
        </p:nvGrpSpPr>
        <p:grpSpPr>
          <a:xfrm>
            <a:off x="6966267" y="2611700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7E6C0624-A1CC-A459-4607-68573FD9562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C1BE97A4-333B-6886-C584-FE485638626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0624F022-5923-127B-1BE0-2742CE58B50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6753316B-80E3-020E-8FFA-082AF9DA648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8CCCB5C6-0658-3B60-F0CA-01F08C71C38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348A3530-4F0B-4CDE-E6E6-B5699DA27E4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A9B03010-92E8-0800-E6CB-F9531662B5E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76B068DB-C7AA-3516-E1FA-2767A561945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3D00BEA0-625F-F472-C35B-B7AF029852A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00F65CE0-A8A9-15D9-1FB1-362B82B5559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D56B627-DBA5-BED1-EC5D-6BD8EFB8A52F}"/>
              </a:ext>
            </a:extLst>
          </p:cNvPr>
          <p:cNvGrpSpPr/>
          <p:nvPr/>
        </p:nvGrpSpPr>
        <p:grpSpPr>
          <a:xfrm>
            <a:off x="2584047" y="2584623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4D9EA155-5F31-9E8E-0B76-2D53A928708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1C5DE4B5-49B7-7BDE-CA54-FC5A1A1E1200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98735905-031D-3262-9E08-0D273FCCAAC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CA37A9A8-6330-F920-1D36-CB44A580546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6323AED2-9AEE-E340-5BC5-959B90BE63A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0B79585C-8FF0-283B-5190-C2FC239D79D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2F7E980C-8249-AC0D-81D2-8B31C6BEEF8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F49C55BB-4646-0BD3-931F-32170BA01EDD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7D16981A-D481-C93A-512D-106E6450FA5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82936E44-16D7-533C-C722-43461701E00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25EB4587-B724-8C17-CE94-AC112BC4D7AB}"/>
              </a:ext>
            </a:extLst>
          </p:cNvPr>
          <p:cNvGrpSpPr/>
          <p:nvPr/>
        </p:nvGrpSpPr>
        <p:grpSpPr>
          <a:xfrm>
            <a:off x="2998227" y="2583382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44A3268D-FD5D-03D2-D1F9-C8740BE2A78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61CDC6D8-4D29-5682-8479-051C464A645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93EEA29C-77A3-5B97-2072-942F5E91450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1A48196B-6F61-2E68-C7CC-EC3CDF175C6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B8E4D4A6-8227-F6BE-4EC1-8E793548958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34700AF6-837A-5CB5-80EA-672B1645DD6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2E6437D8-77C7-5936-A001-01CD9B23561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03DE967C-B28B-0ADA-159C-0A64AD2EE8E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715F1B99-207A-4FAE-E95D-E98AECA3B58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17F20000-E784-E66F-617F-DE89AAFF69F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35F153E-8828-2148-B461-FFC5FC12E3A7}"/>
              </a:ext>
            </a:extLst>
          </p:cNvPr>
          <p:cNvGrpSpPr/>
          <p:nvPr/>
        </p:nvGrpSpPr>
        <p:grpSpPr>
          <a:xfrm>
            <a:off x="7348632" y="2598846"/>
            <a:ext cx="275113" cy="2119674"/>
            <a:chOff x="871018" y="1537848"/>
            <a:chExt cx="736556" cy="5674975"/>
          </a:xfrm>
        </p:grpSpPr>
        <p:sp>
          <p:nvSpPr>
            <p:cNvPr id="112" name="Cube 111">
              <a:extLst>
                <a:ext uri="{FF2B5EF4-FFF2-40B4-BE49-F238E27FC236}">
                  <a16:creationId xmlns:a16="http://schemas.microsoft.com/office/drawing/2014/main" id="{5F8C47D5-1DD8-4292-94F8-89C2082A20C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Cube 112">
              <a:extLst>
                <a:ext uri="{FF2B5EF4-FFF2-40B4-BE49-F238E27FC236}">
                  <a16:creationId xmlns:a16="http://schemas.microsoft.com/office/drawing/2014/main" id="{6F174DD0-C624-BED8-F9B9-78291EAB88C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Cube 113">
              <a:extLst>
                <a:ext uri="{FF2B5EF4-FFF2-40B4-BE49-F238E27FC236}">
                  <a16:creationId xmlns:a16="http://schemas.microsoft.com/office/drawing/2014/main" id="{48F1F564-C003-0588-97DE-04628D0BCD4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Cube 114">
              <a:extLst>
                <a:ext uri="{FF2B5EF4-FFF2-40B4-BE49-F238E27FC236}">
                  <a16:creationId xmlns:a16="http://schemas.microsoft.com/office/drawing/2014/main" id="{3BC27D15-F1D6-4EBB-1558-880F0A98EFA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Cube 115">
              <a:extLst>
                <a:ext uri="{FF2B5EF4-FFF2-40B4-BE49-F238E27FC236}">
                  <a16:creationId xmlns:a16="http://schemas.microsoft.com/office/drawing/2014/main" id="{2C792777-FD2A-E1B5-CB11-9FBC0BFF1B6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Cube 116">
              <a:extLst>
                <a:ext uri="{FF2B5EF4-FFF2-40B4-BE49-F238E27FC236}">
                  <a16:creationId xmlns:a16="http://schemas.microsoft.com/office/drawing/2014/main" id="{69AF9DFA-A69C-5EB6-584E-075D070B47C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9A48E52E-B1F2-85E5-A52E-B6C7F0E68C4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Cube 118">
              <a:extLst>
                <a:ext uri="{FF2B5EF4-FFF2-40B4-BE49-F238E27FC236}">
                  <a16:creationId xmlns:a16="http://schemas.microsoft.com/office/drawing/2014/main" id="{58A5219D-E44F-FDFB-5E2D-86D1161BEA0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Cube 119">
              <a:extLst>
                <a:ext uri="{FF2B5EF4-FFF2-40B4-BE49-F238E27FC236}">
                  <a16:creationId xmlns:a16="http://schemas.microsoft.com/office/drawing/2014/main" id="{D7087024-8EE5-1301-F370-4C7A4BE4ADA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471D1DF5-EA09-98D2-C9B5-6191E841DBE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9486B13-8202-E3CA-34E4-02BD568E2282}"/>
              </a:ext>
            </a:extLst>
          </p:cNvPr>
          <p:cNvGrpSpPr/>
          <p:nvPr/>
        </p:nvGrpSpPr>
        <p:grpSpPr>
          <a:xfrm>
            <a:off x="7762812" y="2597605"/>
            <a:ext cx="275113" cy="2119674"/>
            <a:chOff x="871018" y="1537848"/>
            <a:chExt cx="736556" cy="5674975"/>
          </a:xfrm>
        </p:grpSpPr>
        <p:sp>
          <p:nvSpPr>
            <p:cNvPr id="123" name="Cube 122">
              <a:extLst>
                <a:ext uri="{FF2B5EF4-FFF2-40B4-BE49-F238E27FC236}">
                  <a16:creationId xmlns:a16="http://schemas.microsoft.com/office/drawing/2014/main" id="{4886A43B-4CF4-1D98-73D6-02AE61F06E0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Cube 123">
              <a:extLst>
                <a:ext uri="{FF2B5EF4-FFF2-40B4-BE49-F238E27FC236}">
                  <a16:creationId xmlns:a16="http://schemas.microsoft.com/office/drawing/2014/main" id="{A1318219-2BA9-1490-26AE-D40A1BCC00A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Cube 124">
              <a:extLst>
                <a:ext uri="{FF2B5EF4-FFF2-40B4-BE49-F238E27FC236}">
                  <a16:creationId xmlns:a16="http://schemas.microsoft.com/office/drawing/2014/main" id="{203D0836-AF08-3071-D9EB-4E34B5585DB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Cube 125">
              <a:extLst>
                <a:ext uri="{FF2B5EF4-FFF2-40B4-BE49-F238E27FC236}">
                  <a16:creationId xmlns:a16="http://schemas.microsoft.com/office/drawing/2014/main" id="{ABD6CD0D-5D62-4CF0-2235-EFA62504F7E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Cube 126">
              <a:extLst>
                <a:ext uri="{FF2B5EF4-FFF2-40B4-BE49-F238E27FC236}">
                  <a16:creationId xmlns:a16="http://schemas.microsoft.com/office/drawing/2014/main" id="{70133629-7889-232F-140E-5096C088091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Cube 127">
              <a:extLst>
                <a:ext uri="{FF2B5EF4-FFF2-40B4-BE49-F238E27FC236}">
                  <a16:creationId xmlns:a16="http://schemas.microsoft.com/office/drawing/2014/main" id="{72F64624-FDC9-6857-46BC-BFD43A33882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Cube 128">
              <a:extLst>
                <a:ext uri="{FF2B5EF4-FFF2-40B4-BE49-F238E27FC236}">
                  <a16:creationId xmlns:a16="http://schemas.microsoft.com/office/drawing/2014/main" id="{2BEE8A74-95A2-C43D-1A96-3968525C4D3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Cube 129">
              <a:extLst>
                <a:ext uri="{FF2B5EF4-FFF2-40B4-BE49-F238E27FC236}">
                  <a16:creationId xmlns:a16="http://schemas.microsoft.com/office/drawing/2014/main" id="{07B156D6-A5D2-D393-0DD5-0D6C39F323A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Cube 130">
              <a:extLst>
                <a:ext uri="{FF2B5EF4-FFF2-40B4-BE49-F238E27FC236}">
                  <a16:creationId xmlns:a16="http://schemas.microsoft.com/office/drawing/2014/main" id="{B26B1297-29FD-96DE-DEB9-F3A253CAC1C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Cube 131">
              <a:extLst>
                <a:ext uri="{FF2B5EF4-FFF2-40B4-BE49-F238E27FC236}">
                  <a16:creationId xmlns:a16="http://schemas.microsoft.com/office/drawing/2014/main" id="{1A2049FA-9E5B-855B-38A5-1AF0983AFD0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50B61C8F-271F-D9D6-2F56-7B454C6E08F0}"/>
              </a:ext>
            </a:extLst>
          </p:cNvPr>
          <p:cNvGrpSpPr/>
          <p:nvPr/>
        </p:nvGrpSpPr>
        <p:grpSpPr>
          <a:xfrm>
            <a:off x="3369416" y="2569915"/>
            <a:ext cx="275113" cy="2119674"/>
            <a:chOff x="871018" y="1537848"/>
            <a:chExt cx="736556" cy="5674975"/>
          </a:xfrm>
        </p:grpSpPr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C903411B-4DFB-E82A-757C-6DCFDCF6378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8" name="Cube 167">
              <a:extLst>
                <a:ext uri="{FF2B5EF4-FFF2-40B4-BE49-F238E27FC236}">
                  <a16:creationId xmlns:a16="http://schemas.microsoft.com/office/drawing/2014/main" id="{AEE72461-BDA6-C4EA-6BFB-70A758C2924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9" name="Cube 168">
              <a:extLst>
                <a:ext uri="{FF2B5EF4-FFF2-40B4-BE49-F238E27FC236}">
                  <a16:creationId xmlns:a16="http://schemas.microsoft.com/office/drawing/2014/main" id="{08C3347E-4B1C-9508-19D3-E4F4281ADE2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0" name="Cube 169">
              <a:extLst>
                <a:ext uri="{FF2B5EF4-FFF2-40B4-BE49-F238E27FC236}">
                  <a16:creationId xmlns:a16="http://schemas.microsoft.com/office/drawing/2014/main" id="{6F96C894-A83C-5C93-7517-3E386477187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1" name="Cube 170">
              <a:extLst>
                <a:ext uri="{FF2B5EF4-FFF2-40B4-BE49-F238E27FC236}">
                  <a16:creationId xmlns:a16="http://schemas.microsoft.com/office/drawing/2014/main" id="{09F1BEE6-CAE4-BA4F-811F-BD2D8214D02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EBCD4C4E-44CB-C156-5852-51E250EF0BE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3" name="Cube 172">
              <a:extLst>
                <a:ext uri="{FF2B5EF4-FFF2-40B4-BE49-F238E27FC236}">
                  <a16:creationId xmlns:a16="http://schemas.microsoft.com/office/drawing/2014/main" id="{A051B8F5-E114-9DB9-79F9-4A851FE5B58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4" name="Cube 173">
              <a:extLst>
                <a:ext uri="{FF2B5EF4-FFF2-40B4-BE49-F238E27FC236}">
                  <a16:creationId xmlns:a16="http://schemas.microsoft.com/office/drawing/2014/main" id="{39F46AA6-EF10-8933-BB2B-AFA7D1A319B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5" name="Cube 174">
              <a:extLst>
                <a:ext uri="{FF2B5EF4-FFF2-40B4-BE49-F238E27FC236}">
                  <a16:creationId xmlns:a16="http://schemas.microsoft.com/office/drawing/2014/main" id="{720C0614-F1DB-0703-474F-73BBDAC54DF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6" name="Cube 175">
              <a:extLst>
                <a:ext uri="{FF2B5EF4-FFF2-40B4-BE49-F238E27FC236}">
                  <a16:creationId xmlns:a16="http://schemas.microsoft.com/office/drawing/2014/main" id="{13DB74BE-C402-3E9D-BEC2-43986033366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F096F839-50F8-5CB6-7F6E-FB3254488141}"/>
              </a:ext>
            </a:extLst>
          </p:cNvPr>
          <p:cNvGrpSpPr/>
          <p:nvPr/>
        </p:nvGrpSpPr>
        <p:grpSpPr>
          <a:xfrm>
            <a:off x="3783596" y="2568674"/>
            <a:ext cx="275113" cy="2119674"/>
            <a:chOff x="871018" y="1537848"/>
            <a:chExt cx="736556" cy="5674975"/>
          </a:xfrm>
        </p:grpSpPr>
        <p:sp>
          <p:nvSpPr>
            <p:cNvPr id="178" name="Cube 177">
              <a:extLst>
                <a:ext uri="{FF2B5EF4-FFF2-40B4-BE49-F238E27FC236}">
                  <a16:creationId xmlns:a16="http://schemas.microsoft.com/office/drawing/2014/main" id="{E9D53C35-F098-89E3-64B2-C38395BAC81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9" name="Cube 178">
              <a:extLst>
                <a:ext uri="{FF2B5EF4-FFF2-40B4-BE49-F238E27FC236}">
                  <a16:creationId xmlns:a16="http://schemas.microsoft.com/office/drawing/2014/main" id="{C6A3FB77-A42A-D21D-7B18-7F72665A35A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0" name="Cube 179">
              <a:extLst>
                <a:ext uri="{FF2B5EF4-FFF2-40B4-BE49-F238E27FC236}">
                  <a16:creationId xmlns:a16="http://schemas.microsoft.com/office/drawing/2014/main" id="{AC36C61B-5B87-F554-4B42-144601AEE40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1" name="Cube 180">
              <a:extLst>
                <a:ext uri="{FF2B5EF4-FFF2-40B4-BE49-F238E27FC236}">
                  <a16:creationId xmlns:a16="http://schemas.microsoft.com/office/drawing/2014/main" id="{726B3E1C-7F02-3842-288E-BF713752877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2" name="Cube 181">
              <a:extLst>
                <a:ext uri="{FF2B5EF4-FFF2-40B4-BE49-F238E27FC236}">
                  <a16:creationId xmlns:a16="http://schemas.microsoft.com/office/drawing/2014/main" id="{6D3509F8-B667-A3A1-9340-5B0ABC288C5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3" name="Cube 182">
              <a:extLst>
                <a:ext uri="{FF2B5EF4-FFF2-40B4-BE49-F238E27FC236}">
                  <a16:creationId xmlns:a16="http://schemas.microsoft.com/office/drawing/2014/main" id="{95E9D3B0-5AD1-5525-C874-75AB7EE5C90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4" name="Cube 183">
              <a:extLst>
                <a:ext uri="{FF2B5EF4-FFF2-40B4-BE49-F238E27FC236}">
                  <a16:creationId xmlns:a16="http://schemas.microsoft.com/office/drawing/2014/main" id="{387D284D-9ADF-DC01-1A5B-81133CCC92D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5" name="Cube 184">
              <a:extLst>
                <a:ext uri="{FF2B5EF4-FFF2-40B4-BE49-F238E27FC236}">
                  <a16:creationId xmlns:a16="http://schemas.microsoft.com/office/drawing/2014/main" id="{9C7657CB-B8B7-9687-1A33-CB6CF14D7EA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6" name="Cube 185">
              <a:extLst>
                <a:ext uri="{FF2B5EF4-FFF2-40B4-BE49-F238E27FC236}">
                  <a16:creationId xmlns:a16="http://schemas.microsoft.com/office/drawing/2014/main" id="{58FCD1ED-FBB8-FB23-6BFF-320FAE2F827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7" name="Cube 186">
              <a:extLst>
                <a:ext uri="{FF2B5EF4-FFF2-40B4-BE49-F238E27FC236}">
                  <a16:creationId xmlns:a16="http://schemas.microsoft.com/office/drawing/2014/main" id="{BEDDA88F-43F4-CF4D-AC5B-20D38899BA2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DA14B53D-B698-7E1C-2D50-728019BB3261}"/>
              </a:ext>
            </a:extLst>
          </p:cNvPr>
          <p:cNvGrpSpPr/>
          <p:nvPr/>
        </p:nvGrpSpPr>
        <p:grpSpPr>
          <a:xfrm>
            <a:off x="8134001" y="2584138"/>
            <a:ext cx="275113" cy="2119674"/>
            <a:chOff x="871018" y="1537848"/>
            <a:chExt cx="736556" cy="5674975"/>
          </a:xfrm>
        </p:grpSpPr>
        <p:sp>
          <p:nvSpPr>
            <p:cNvPr id="189" name="Cube 188">
              <a:extLst>
                <a:ext uri="{FF2B5EF4-FFF2-40B4-BE49-F238E27FC236}">
                  <a16:creationId xmlns:a16="http://schemas.microsoft.com/office/drawing/2014/main" id="{94327638-ABD3-6B4D-DA3E-456FA26FD5C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0" name="Cube 189">
              <a:extLst>
                <a:ext uri="{FF2B5EF4-FFF2-40B4-BE49-F238E27FC236}">
                  <a16:creationId xmlns:a16="http://schemas.microsoft.com/office/drawing/2014/main" id="{3E46E806-2E84-8309-40B7-302AC5C44B9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1" name="Cube 190">
              <a:extLst>
                <a:ext uri="{FF2B5EF4-FFF2-40B4-BE49-F238E27FC236}">
                  <a16:creationId xmlns:a16="http://schemas.microsoft.com/office/drawing/2014/main" id="{8A6BB9CF-7914-61B5-1F1C-8C6F47A14C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2" name="Cube 191">
              <a:extLst>
                <a:ext uri="{FF2B5EF4-FFF2-40B4-BE49-F238E27FC236}">
                  <a16:creationId xmlns:a16="http://schemas.microsoft.com/office/drawing/2014/main" id="{3740A9D6-7D05-0368-DF68-0E93ABDFF55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3" name="Cube 192">
              <a:extLst>
                <a:ext uri="{FF2B5EF4-FFF2-40B4-BE49-F238E27FC236}">
                  <a16:creationId xmlns:a16="http://schemas.microsoft.com/office/drawing/2014/main" id="{49C5BA8D-AEFE-944A-DE1B-597836F5B79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4" name="Cube 193">
              <a:extLst>
                <a:ext uri="{FF2B5EF4-FFF2-40B4-BE49-F238E27FC236}">
                  <a16:creationId xmlns:a16="http://schemas.microsoft.com/office/drawing/2014/main" id="{B813E01C-16B4-F771-260B-2E9D46444E5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5" name="Cube 194">
              <a:extLst>
                <a:ext uri="{FF2B5EF4-FFF2-40B4-BE49-F238E27FC236}">
                  <a16:creationId xmlns:a16="http://schemas.microsoft.com/office/drawing/2014/main" id="{160537A6-AEC8-4C2D-043A-D1432C272BB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6" name="Cube 195">
              <a:extLst>
                <a:ext uri="{FF2B5EF4-FFF2-40B4-BE49-F238E27FC236}">
                  <a16:creationId xmlns:a16="http://schemas.microsoft.com/office/drawing/2014/main" id="{04BAFAA7-79C1-80BC-2645-B0F7D00CDB4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7" name="Cube 196">
              <a:extLst>
                <a:ext uri="{FF2B5EF4-FFF2-40B4-BE49-F238E27FC236}">
                  <a16:creationId xmlns:a16="http://schemas.microsoft.com/office/drawing/2014/main" id="{B7428FBB-8F15-AF80-7485-774FF6A190A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8" name="Cube 197">
              <a:extLst>
                <a:ext uri="{FF2B5EF4-FFF2-40B4-BE49-F238E27FC236}">
                  <a16:creationId xmlns:a16="http://schemas.microsoft.com/office/drawing/2014/main" id="{18B17E9E-F537-204D-9272-871EAB316E0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8B97C81-935C-CA52-2C26-BEC046951BF8}"/>
              </a:ext>
            </a:extLst>
          </p:cNvPr>
          <p:cNvGrpSpPr/>
          <p:nvPr/>
        </p:nvGrpSpPr>
        <p:grpSpPr>
          <a:xfrm>
            <a:off x="8548181" y="2582897"/>
            <a:ext cx="275113" cy="2119674"/>
            <a:chOff x="871018" y="1537848"/>
            <a:chExt cx="736556" cy="5674975"/>
          </a:xfrm>
        </p:grpSpPr>
        <p:sp>
          <p:nvSpPr>
            <p:cNvPr id="200" name="Cube 199">
              <a:extLst>
                <a:ext uri="{FF2B5EF4-FFF2-40B4-BE49-F238E27FC236}">
                  <a16:creationId xmlns:a16="http://schemas.microsoft.com/office/drawing/2014/main" id="{CF010AED-4CB9-7F29-46B9-30A62C0DF05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1" name="Cube 200">
              <a:extLst>
                <a:ext uri="{FF2B5EF4-FFF2-40B4-BE49-F238E27FC236}">
                  <a16:creationId xmlns:a16="http://schemas.microsoft.com/office/drawing/2014/main" id="{F2D76DF0-E41D-973B-48CC-32CBF5B3B34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2" name="Cube 201">
              <a:extLst>
                <a:ext uri="{FF2B5EF4-FFF2-40B4-BE49-F238E27FC236}">
                  <a16:creationId xmlns:a16="http://schemas.microsoft.com/office/drawing/2014/main" id="{B269B4EA-F563-90A0-0F47-88AC00D2FBD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3" name="Cube 202">
              <a:extLst>
                <a:ext uri="{FF2B5EF4-FFF2-40B4-BE49-F238E27FC236}">
                  <a16:creationId xmlns:a16="http://schemas.microsoft.com/office/drawing/2014/main" id="{EBE2198E-D53D-05DB-0E7C-D91D11259B9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4" name="Cube 203">
              <a:extLst>
                <a:ext uri="{FF2B5EF4-FFF2-40B4-BE49-F238E27FC236}">
                  <a16:creationId xmlns:a16="http://schemas.microsoft.com/office/drawing/2014/main" id="{A500AAFE-6EE8-2BCD-A2B3-93141E31AC5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Cube 204">
              <a:extLst>
                <a:ext uri="{FF2B5EF4-FFF2-40B4-BE49-F238E27FC236}">
                  <a16:creationId xmlns:a16="http://schemas.microsoft.com/office/drawing/2014/main" id="{709EA671-EFC4-A751-4D79-DCD85B30D0E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6" name="Cube 205">
              <a:extLst>
                <a:ext uri="{FF2B5EF4-FFF2-40B4-BE49-F238E27FC236}">
                  <a16:creationId xmlns:a16="http://schemas.microsoft.com/office/drawing/2014/main" id="{B5E3D065-E337-B23B-F24A-7F180A131E4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7" name="Cube 206">
              <a:extLst>
                <a:ext uri="{FF2B5EF4-FFF2-40B4-BE49-F238E27FC236}">
                  <a16:creationId xmlns:a16="http://schemas.microsoft.com/office/drawing/2014/main" id="{955ED3AD-BFF0-DFD7-F4E1-86CAD9B9E67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8" name="Cube 207">
              <a:extLst>
                <a:ext uri="{FF2B5EF4-FFF2-40B4-BE49-F238E27FC236}">
                  <a16:creationId xmlns:a16="http://schemas.microsoft.com/office/drawing/2014/main" id="{8B230041-CE2E-B552-8BB1-2D0D0056D35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9" name="Cube 208">
              <a:extLst>
                <a:ext uri="{FF2B5EF4-FFF2-40B4-BE49-F238E27FC236}">
                  <a16:creationId xmlns:a16="http://schemas.microsoft.com/office/drawing/2014/main" id="{90EB0162-6CD8-EFB1-DAE7-EB36994EA35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35493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90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100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915C4D0-30AF-C989-1EFF-F58DD5C1ED7E}"/>
              </a:ext>
            </a:extLst>
          </p:cNvPr>
          <p:cNvGrpSpPr/>
          <p:nvPr/>
        </p:nvGrpSpPr>
        <p:grpSpPr>
          <a:xfrm>
            <a:off x="1062456" y="2610578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675ACAC7-1D24-51E1-E0F5-55739C0CA71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EC74377-3BF4-6FA3-2557-E58B600B3DB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5CE2207A-0B0A-635E-7029-552697DFA45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E48AD3D6-6FCF-5234-26AC-63A580BAF7A1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31E0C52E-2505-9A44-C366-34FF573E710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5CC985CA-8C2F-91AA-8BC0-254653E3A38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C51C4991-A305-872A-4B52-291AB090A0C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808CC130-B4C4-2940-ABE9-FBF76097BCB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73D51A12-89C0-A83F-8844-673DF9C5840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0086F1D7-3833-FA98-ACEC-E936EA968FB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0B19C01-CD9E-D564-56E5-DD3A8E30121A}"/>
              </a:ext>
            </a:extLst>
          </p:cNvPr>
          <p:cNvGrpSpPr/>
          <p:nvPr/>
        </p:nvGrpSpPr>
        <p:grpSpPr>
          <a:xfrm>
            <a:off x="1448180" y="2598718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7DA3F96-F47F-173F-7F69-518671BED5B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E2BB8F6-9CD0-7515-3CF0-09ED078DDEF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BA18D76-813E-49CC-CEF2-38679483712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62B1D9E9-5E44-94FA-F024-1AC8D420FAC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6853F240-ACBD-1832-C33C-2CB4ACEBDC4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4989F08E-F90B-4E42-CCA6-798656DABBC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B519407A-DEAC-2E19-30CE-1A8440051B9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1864F4A9-DAD2-47FE-E3C9-987447C6610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194EFA5A-502D-33D4-8EC9-B06951FCFA8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12136D7F-6F8D-0CE7-BAB2-A320119228D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4ECD79B-C70A-7918-0F37-DE84BBF7B7D3}"/>
              </a:ext>
            </a:extLst>
          </p:cNvPr>
          <p:cNvGrpSpPr/>
          <p:nvPr/>
        </p:nvGrpSpPr>
        <p:grpSpPr>
          <a:xfrm>
            <a:off x="1862360" y="2597477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0974BDAC-C1DD-1D2A-740F-E806D98B922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CA3158BB-34EB-BA20-AB7F-FB341A94246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C053A0CB-D19B-B307-52EF-CA2A72DAA2F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D799F584-5F56-46BF-69BF-37897095480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F739C29B-78FE-76D9-B095-6580F4685BF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7C93A7BE-1060-CF7B-8F1D-E87BDCA5FE7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AECE5A56-57CF-0622-CA64-B48D591CAA3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85634FA7-FAC9-6287-D107-1DEBFE6DA11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2B9BD9AE-4170-77DD-E232-770827DF8DF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FD818B69-E8A4-70C8-2942-5BC0D0F73BD5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55356FB-268F-B1FD-D732-7604F1F49C39}"/>
              </a:ext>
            </a:extLst>
          </p:cNvPr>
          <p:cNvGrpSpPr/>
          <p:nvPr/>
        </p:nvGrpSpPr>
        <p:grpSpPr>
          <a:xfrm>
            <a:off x="2244725" y="2584623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349A2141-32FD-A546-F682-3CA65B71AD4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51C31497-8B4B-A13A-7CBD-F2C6BF359DC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9E154D6B-58EB-75FE-8DFE-25AE9B7ECF6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F5CA90CA-014A-DD26-5449-77FE7ADFAC8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60269144-BDE4-F462-10A9-9B7ADCB5605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1812C818-7EBD-3773-95E7-D4413A99AE4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C2E481D-61B4-0D1F-7C56-B32E860CB420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B4860387-5765-A025-AC88-0D1E9A54F99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0CF3FC3B-C6C4-DA88-5836-B73E476A0EB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8B838FDE-0659-55D8-842E-1CDCAA5250E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A2C4D1E-6403-714F-062D-A4BF8032B2FB}"/>
              </a:ext>
            </a:extLst>
          </p:cNvPr>
          <p:cNvGrpSpPr/>
          <p:nvPr/>
        </p:nvGrpSpPr>
        <p:grpSpPr>
          <a:xfrm>
            <a:off x="2658905" y="2583382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1874D0B4-2531-3642-C564-5DF04B484B5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B345B7DC-E4A7-1AB4-C4FD-8D21291F444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C69B10A-F7F0-882C-DCD1-3AAD2EB0133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C80C28CE-F34B-7536-882F-ED89E9EBFCE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B1E451E5-5864-391E-6329-4AE9370BFD52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C6FCEC2C-B205-A16E-E25C-05A06CD0DF2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320E20B0-53F3-1044-96D6-F92433262B7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1974CE80-B9AE-F5BF-52A3-269CD5C73D0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6997B2D9-C174-EA15-09FE-3DE186AC3A9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5B54685D-D4B3-5536-B286-B8877882F24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683B2E2-2473-6DCE-51C8-48F5AEF0FD42}"/>
              </a:ext>
            </a:extLst>
          </p:cNvPr>
          <p:cNvGrpSpPr/>
          <p:nvPr/>
        </p:nvGrpSpPr>
        <p:grpSpPr>
          <a:xfrm>
            <a:off x="3030094" y="2610578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0D3E0FDD-FC6E-47FE-5044-E2E845629D0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4CF40079-824A-2E12-6AA8-85886FF5FA2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96A600F-AD7D-D140-22ED-B696B86F76D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F4A27F6E-550F-770A-40AC-99AB8725827C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4040BF66-466A-B56E-475A-62BFB03D8D1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05DF9AE6-A6E8-AF15-6AEB-029B02CDCAF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9ED5DA35-006B-CC1C-C0AA-98C3BF119F7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40C87CE4-C8A6-9D25-867F-061FAA109A9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4ACAA347-55A8-1923-489A-9CC8EAF2F0A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F1E92103-9627-9A62-8032-71FEDA700D8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FC5D47E-4C3C-4837-C98A-82D90CF777DC}"/>
              </a:ext>
            </a:extLst>
          </p:cNvPr>
          <p:cNvGrpSpPr/>
          <p:nvPr/>
        </p:nvGrpSpPr>
        <p:grpSpPr>
          <a:xfrm>
            <a:off x="3403181" y="2583382"/>
            <a:ext cx="275113" cy="2119674"/>
            <a:chOff x="871018" y="1537848"/>
            <a:chExt cx="736556" cy="5674975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5324DF17-389A-A751-38E9-ADC7A717582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65071094-5234-4DB8-5955-135A7CBA492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9378F1B8-CAD3-AEAF-8D80-6F4CE8DF44F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32F400F0-BC37-B512-663A-6309D6F344D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1DEDFAAC-65A1-C3FC-DC4A-D25622D4799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F22BCD5E-D916-9963-0387-C1958551784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Cube 84">
              <a:extLst>
                <a:ext uri="{FF2B5EF4-FFF2-40B4-BE49-F238E27FC236}">
                  <a16:creationId xmlns:a16="http://schemas.microsoft.com/office/drawing/2014/main" id="{191CE350-2E38-4DB9-08CA-C4AA4B98C52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Cube 85">
              <a:extLst>
                <a:ext uri="{FF2B5EF4-FFF2-40B4-BE49-F238E27FC236}">
                  <a16:creationId xmlns:a16="http://schemas.microsoft.com/office/drawing/2014/main" id="{DD8B5282-4E8A-235E-E0D7-4CAD7C43E07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Cube 86">
              <a:extLst>
                <a:ext uri="{FF2B5EF4-FFF2-40B4-BE49-F238E27FC236}">
                  <a16:creationId xmlns:a16="http://schemas.microsoft.com/office/drawing/2014/main" id="{5F6D23F3-F57D-A530-7C1C-54BEA813027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Cube 87">
              <a:extLst>
                <a:ext uri="{FF2B5EF4-FFF2-40B4-BE49-F238E27FC236}">
                  <a16:creationId xmlns:a16="http://schemas.microsoft.com/office/drawing/2014/main" id="{9904FD8B-0E44-CD82-5689-3DEA190A580E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EBD66EE-2AE9-F494-792E-0DE7A7C1A86C}"/>
              </a:ext>
            </a:extLst>
          </p:cNvPr>
          <p:cNvGrpSpPr/>
          <p:nvPr/>
        </p:nvGrpSpPr>
        <p:grpSpPr>
          <a:xfrm>
            <a:off x="3774370" y="2610578"/>
            <a:ext cx="275113" cy="2119674"/>
            <a:chOff x="871018" y="1537848"/>
            <a:chExt cx="736556" cy="5674975"/>
          </a:xfrm>
        </p:grpSpPr>
        <p:sp>
          <p:nvSpPr>
            <p:cNvPr id="90" name="Cube 89">
              <a:extLst>
                <a:ext uri="{FF2B5EF4-FFF2-40B4-BE49-F238E27FC236}">
                  <a16:creationId xmlns:a16="http://schemas.microsoft.com/office/drawing/2014/main" id="{29A319FD-78B3-E81C-A2E5-7DB0A790EE3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Cube 90">
              <a:extLst>
                <a:ext uri="{FF2B5EF4-FFF2-40B4-BE49-F238E27FC236}">
                  <a16:creationId xmlns:a16="http://schemas.microsoft.com/office/drawing/2014/main" id="{42159042-134E-7F0B-57FB-768F78A148F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Cube 91">
              <a:extLst>
                <a:ext uri="{FF2B5EF4-FFF2-40B4-BE49-F238E27FC236}">
                  <a16:creationId xmlns:a16="http://schemas.microsoft.com/office/drawing/2014/main" id="{128F5A6B-4933-F5FE-0004-342FE1AE4BB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Cube 92">
              <a:extLst>
                <a:ext uri="{FF2B5EF4-FFF2-40B4-BE49-F238E27FC236}">
                  <a16:creationId xmlns:a16="http://schemas.microsoft.com/office/drawing/2014/main" id="{42DD6F19-966E-BD63-A1F3-377907EAE2E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Cube 93">
              <a:extLst>
                <a:ext uri="{FF2B5EF4-FFF2-40B4-BE49-F238E27FC236}">
                  <a16:creationId xmlns:a16="http://schemas.microsoft.com/office/drawing/2014/main" id="{59417D6B-DCB3-DA0D-7297-5F48764DDC9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Cube 94">
              <a:extLst>
                <a:ext uri="{FF2B5EF4-FFF2-40B4-BE49-F238E27FC236}">
                  <a16:creationId xmlns:a16="http://schemas.microsoft.com/office/drawing/2014/main" id="{E391E859-39D4-7818-523D-94F778046FC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Cube 95">
              <a:extLst>
                <a:ext uri="{FF2B5EF4-FFF2-40B4-BE49-F238E27FC236}">
                  <a16:creationId xmlns:a16="http://schemas.microsoft.com/office/drawing/2014/main" id="{246A18DF-F8E5-435E-5CED-8575892EEDB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Cube 96">
              <a:extLst>
                <a:ext uri="{FF2B5EF4-FFF2-40B4-BE49-F238E27FC236}">
                  <a16:creationId xmlns:a16="http://schemas.microsoft.com/office/drawing/2014/main" id="{FA7551C1-59D5-E9A4-9078-7A190FE02AA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Cube 97">
              <a:extLst>
                <a:ext uri="{FF2B5EF4-FFF2-40B4-BE49-F238E27FC236}">
                  <a16:creationId xmlns:a16="http://schemas.microsoft.com/office/drawing/2014/main" id="{07340FD5-9049-CA8D-F2A0-8BF8D945F1C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Cube 98">
              <a:extLst>
                <a:ext uri="{FF2B5EF4-FFF2-40B4-BE49-F238E27FC236}">
                  <a16:creationId xmlns:a16="http://schemas.microsoft.com/office/drawing/2014/main" id="{2F3857A7-0DD1-BA63-AF08-DAE8A4C75DE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66EC06A3-4EC6-7190-8172-696929A73486}"/>
              </a:ext>
            </a:extLst>
          </p:cNvPr>
          <p:cNvGrpSpPr/>
          <p:nvPr/>
        </p:nvGrpSpPr>
        <p:grpSpPr>
          <a:xfrm>
            <a:off x="4147457" y="2583382"/>
            <a:ext cx="275113" cy="2119674"/>
            <a:chOff x="871018" y="1537848"/>
            <a:chExt cx="736556" cy="5674975"/>
          </a:xfrm>
        </p:grpSpPr>
        <p:sp>
          <p:nvSpPr>
            <p:cNvPr id="101" name="Cube 100">
              <a:extLst>
                <a:ext uri="{FF2B5EF4-FFF2-40B4-BE49-F238E27FC236}">
                  <a16:creationId xmlns:a16="http://schemas.microsoft.com/office/drawing/2014/main" id="{B84FAFA5-4D24-E9A8-2B9F-331289451D4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Cube 101">
              <a:extLst>
                <a:ext uri="{FF2B5EF4-FFF2-40B4-BE49-F238E27FC236}">
                  <a16:creationId xmlns:a16="http://schemas.microsoft.com/office/drawing/2014/main" id="{9FE046B2-D56C-90A0-C6F2-40757F2115F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DA2164A4-5CD0-CD82-02F7-3DF91695137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Cube 103">
              <a:extLst>
                <a:ext uri="{FF2B5EF4-FFF2-40B4-BE49-F238E27FC236}">
                  <a16:creationId xmlns:a16="http://schemas.microsoft.com/office/drawing/2014/main" id="{85AC724F-1444-5157-FDB7-4D31A2AD1E6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Cube 104">
              <a:extLst>
                <a:ext uri="{FF2B5EF4-FFF2-40B4-BE49-F238E27FC236}">
                  <a16:creationId xmlns:a16="http://schemas.microsoft.com/office/drawing/2014/main" id="{BC6FA874-4BCB-A275-9A8E-75C4CF14F5B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Cube 105">
              <a:extLst>
                <a:ext uri="{FF2B5EF4-FFF2-40B4-BE49-F238E27FC236}">
                  <a16:creationId xmlns:a16="http://schemas.microsoft.com/office/drawing/2014/main" id="{6E450773-DE50-F0AE-C278-140027A47E8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Cube 106">
              <a:extLst>
                <a:ext uri="{FF2B5EF4-FFF2-40B4-BE49-F238E27FC236}">
                  <a16:creationId xmlns:a16="http://schemas.microsoft.com/office/drawing/2014/main" id="{70C2FE57-6FCD-6E50-6038-7FBC82B21A1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Cube 107">
              <a:extLst>
                <a:ext uri="{FF2B5EF4-FFF2-40B4-BE49-F238E27FC236}">
                  <a16:creationId xmlns:a16="http://schemas.microsoft.com/office/drawing/2014/main" id="{444832B1-4E76-71F2-7054-8FADE9CE1C5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Cube 108">
              <a:extLst>
                <a:ext uri="{FF2B5EF4-FFF2-40B4-BE49-F238E27FC236}">
                  <a16:creationId xmlns:a16="http://schemas.microsoft.com/office/drawing/2014/main" id="{CD16CFDF-7B97-FC5D-4CB8-5DB0C9C7CCC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Cube 109">
              <a:extLst>
                <a:ext uri="{FF2B5EF4-FFF2-40B4-BE49-F238E27FC236}">
                  <a16:creationId xmlns:a16="http://schemas.microsoft.com/office/drawing/2014/main" id="{8CE7EFB9-EAAF-9F1D-D62D-BFAA90E916D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6C699795-4A3D-5A09-738C-2AAEEBAC45A2}"/>
              </a:ext>
            </a:extLst>
          </p:cNvPr>
          <p:cNvGrpSpPr/>
          <p:nvPr/>
        </p:nvGrpSpPr>
        <p:grpSpPr>
          <a:xfrm>
            <a:off x="6311646" y="2619598"/>
            <a:ext cx="2084689" cy="2109718"/>
            <a:chOff x="743294" y="1537848"/>
            <a:chExt cx="5616539" cy="5674975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64C1874C-BF32-FDC8-BA5F-788EA5B267E3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12" name="Cube 211">
                <a:extLst>
                  <a:ext uri="{FF2B5EF4-FFF2-40B4-BE49-F238E27FC236}">
                    <a16:creationId xmlns:a16="http://schemas.microsoft.com/office/drawing/2014/main" id="{B9B98800-E842-9D96-6BA3-E51803F8752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Cube 212">
                <a:extLst>
                  <a:ext uri="{FF2B5EF4-FFF2-40B4-BE49-F238E27FC236}">
                    <a16:creationId xmlns:a16="http://schemas.microsoft.com/office/drawing/2014/main" id="{FB72E39E-7121-6EFE-956E-413E639AB84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4" name="Cube 213">
                <a:extLst>
                  <a:ext uri="{FF2B5EF4-FFF2-40B4-BE49-F238E27FC236}">
                    <a16:creationId xmlns:a16="http://schemas.microsoft.com/office/drawing/2014/main" id="{CCC27A4E-6D20-D6FE-9D33-F9FD1B44170E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5" name="Cube 214">
                <a:extLst>
                  <a:ext uri="{FF2B5EF4-FFF2-40B4-BE49-F238E27FC236}">
                    <a16:creationId xmlns:a16="http://schemas.microsoft.com/office/drawing/2014/main" id="{2C8F6773-6F15-D6D0-2F9E-EDB358FAC8C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6" name="Cube 215">
                <a:extLst>
                  <a:ext uri="{FF2B5EF4-FFF2-40B4-BE49-F238E27FC236}">
                    <a16:creationId xmlns:a16="http://schemas.microsoft.com/office/drawing/2014/main" id="{5C17F90F-D2D3-1E56-4199-0133BE542CBD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7" name="Cube 216">
                <a:extLst>
                  <a:ext uri="{FF2B5EF4-FFF2-40B4-BE49-F238E27FC236}">
                    <a16:creationId xmlns:a16="http://schemas.microsoft.com/office/drawing/2014/main" id="{CB98659C-16EF-757F-AF47-23C27AEBB4D1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8" name="Cube 217">
                <a:extLst>
                  <a:ext uri="{FF2B5EF4-FFF2-40B4-BE49-F238E27FC236}">
                    <a16:creationId xmlns:a16="http://schemas.microsoft.com/office/drawing/2014/main" id="{1C0DA9E2-4499-3BC2-7C06-824A8E2DD9C2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9" name="Cube 218">
                <a:extLst>
                  <a:ext uri="{FF2B5EF4-FFF2-40B4-BE49-F238E27FC236}">
                    <a16:creationId xmlns:a16="http://schemas.microsoft.com/office/drawing/2014/main" id="{FEF7B62C-1BB3-F06F-06E6-DD591FC80A5E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0" name="Cube 219">
                <a:extLst>
                  <a:ext uri="{FF2B5EF4-FFF2-40B4-BE49-F238E27FC236}">
                    <a16:creationId xmlns:a16="http://schemas.microsoft.com/office/drawing/2014/main" id="{54213C06-09BF-A8AF-9275-CDFAA315C41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1" name="Cube 220">
                <a:extLst>
                  <a:ext uri="{FF2B5EF4-FFF2-40B4-BE49-F238E27FC236}">
                    <a16:creationId xmlns:a16="http://schemas.microsoft.com/office/drawing/2014/main" id="{E047908F-B0AA-6EC3-975B-5F6E200B236F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7C90AFA3-0AAA-6960-A409-007EEBE42E01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02" name="Cube 201">
                <a:extLst>
                  <a:ext uri="{FF2B5EF4-FFF2-40B4-BE49-F238E27FC236}">
                    <a16:creationId xmlns:a16="http://schemas.microsoft.com/office/drawing/2014/main" id="{84862882-4F70-7781-C533-83F90D6BFCE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Cube 202">
                <a:extLst>
                  <a:ext uri="{FF2B5EF4-FFF2-40B4-BE49-F238E27FC236}">
                    <a16:creationId xmlns:a16="http://schemas.microsoft.com/office/drawing/2014/main" id="{961931EA-99A1-20B2-4A04-B576A4963CDF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Cube 203">
                <a:extLst>
                  <a:ext uri="{FF2B5EF4-FFF2-40B4-BE49-F238E27FC236}">
                    <a16:creationId xmlns:a16="http://schemas.microsoft.com/office/drawing/2014/main" id="{A56C2EF8-DE06-657C-7FA8-7AA1484B6EE6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5" name="Cube 204">
                <a:extLst>
                  <a:ext uri="{FF2B5EF4-FFF2-40B4-BE49-F238E27FC236}">
                    <a16:creationId xmlns:a16="http://schemas.microsoft.com/office/drawing/2014/main" id="{6A592DC0-1363-24B5-76D0-7060807F621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Cube 205">
                <a:extLst>
                  <a:ext uri="{FF2B5EF4-FFF2-40B4-BE49-F238E27FC236}">
                    <a16:creationId xmlns:a16="http://schemas.microsoft.com/office/drawing/2014/main" id="{483884C8-4126-7259-CCC5-32338E57CB3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7" name="Cube 206">
                <a:extLst>
                  <a:ext uri="{FF2B5EF4-FFF2-40B4-BE49-F238E27FC236}">
                    <a16:creationId xmlns:a16="http://schemas.microsoft.com/office/drawing/2014/main" id="{5E72D362-A635-9B82-C0D3-CD026C567BA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Cube 207">
                <a:extLst>
                  <a:ext uri="{FF2B5EF4-FFF2-40B4-BE49-F238E27FC236}">
                    <a16:creationId xmlns:a16="http://schemas.microsoft.com/office/drawing/2014/main" id="{69690C19-78B5-7B41-888A-C308BC13F737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Cube 208">
                <a:extLst>
                  <a:ext uri="{FF2B5EF4-FFF2-40B4-BE49-F238E27FC236}">
                    <a16:creationId xmlns:a16="http://schemas.microsoft.com/office/drawing/2014/main" id="{1F542141-F0ED-DA45-91C9-E86A106AB23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Cube 209">
                <a:extLst>
                  <a:ext uri="{FF2B5EF4-FFF2-40B4-BE49-F238E27FC236}">
                    <a16:creationId xmlns:a16="http://schemas.microsoft.com/office/drawing/2014/main" id="{D9814F1E-079D-9AAD-2712-107B5BD0F75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1" name="Cube 210">
                <a:extLst>
                  <a:ext uri="{FF2B5EF4-FFF2-40B4-BE49-F238E27FC236}">
                    <a16:creationId xmlns:a16="http://schemas.microsoft.com/office/drawing/2014/main" id="{FD41EE37-DB66-A59B-3043-343191D00A3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1665DC1E-136A-8BC7-D65F-A51EA283A376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92" name="Cube 191">
                <a:extLst>
                  <a:ext uri="{FF2B5EF4-FFF2-40B4-BE49-F238E27FC236}">
                    <a16:creationId xmlns:a16="http://schemas.microsoft.com/office/drawing/2014/main" id="{26B271C3-8A3E-56BC-DCFD-FA2BF17DB184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3" name="Cube 192">
                <a:extLst>
                  <a:ext uri="{FF2B5EF4-FFF2-40B4-BE49-F238E27FC236}">
                    <a16:creationId xmlns:a16="http://schemas.microsoft.com/office/drawing/2014/main" id="{F1E8D25D-F169-8322-3F4D-A0E81F41745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4" name="Cube 193">
                <a:extLst>
                  <a:ext uri="{FF2B5EF4-FFF2-40B4-BE49-F238E27FC236}">
                    <a16:creationId xmlns:a16="http://schemas.microsoft.com/office/drawing/2014/main" id="{0AA48AF7-8EA0-4069-8F78-120B30F953D0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5" name="Cube 194">
                <a:extLst>
                  <a:ext uri="{FF2B5EF4-FFF2-40B4-BE49-F238E27FC236}">
                    <a16:creationId xmlns:a16="http://schemas.microsoft.com/office/drawing/2014/main" id="{2FF6AAD0-C31E-0D5E-5601-A74A587ABC7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6" name="Cube 195">
                <a:extLst>
                  <a:ext uri="{FF2B5EF4-FFF2-40B4-BE49-F238E27FC236}">
                    <a16:creationId xmlns:a16="http://schemas.microsoft.com/office/drawing/2014/main" id="{5B64617B-6A58-06A9-AE02-AF9001CE6424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7" name="Cube 196">
                <a:extLst>
                  <a:ext uri="{FF2B5EF4-FFF2-40B4-BE49-F238E27FC236}">
                    <a16:creationId xmlns:a16="http://schemas.microsoft.com/office/drawing/2014/main" id="{171773C2-B272-FDFB-B126-2E3827D7ACC3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8" name="Cube 197">
                <a:extLst>
                  <a:ext uri="{FF2B5EF4-FFF2-40B4-BE49-F238E27FC236}">
                    <a16:creationId xmlns:a16="http://schemas.microsoft.com/office/drawing/2014/main" id="{1664DBD2-3651-2AC2-1FCB-8F22D057687C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Cube 198">
                <a:extLst>
                  <a:ext uri="{FF2B5EF4-FFF2-40B4-BE49-F238E27FC236}">
                    <a16:creationId xmlns:a16="http://schemas.microsoft.com/office/drawing/2014/main" id="{9C16E65C-6AE5-CE25-15D8-EE8062734204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0" name="Cube 199">
                <a:extLst>
                  <a:ext uri="{FF2B5EF4-FFF2-40B4-BE49-F238E27FC236}">
                    <a16:creationId xmlns:a16="http://schemas.microsoft.com/office/drawing/2014/main" id="{A72B8914-9AA5-FC7D-990F-065BAA7FA72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1" name="Cube 200">
                <a:extLst>
                  <a:ext uri="{FF2B5EF4-FFF2-40B4-BE49-F238E27FC236}">
                    <a16:creationId xmlns:a16="http://schemas.microsoft.com/office/drawing/2014/main" id="{6A1CE7BB-D9B4-3BAA-6243-AC5D7674D68B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435B1E0D-E3CC-07C3-DDFB-8D4587B88B50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82" name="Cube 181">
                <a:extLst>
                  <a:ext uri="{FF2B5EF4-FFF2-40B4-BE49-F238E27FC236}">
                    <a16:creationId xmlns:a16="http://schemas.microsoft.com/office/drawing/2014/main" id="{7FA8FAC4-3775-12A3-0D00-A078C0E0A10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3" name="Cube 182">
                <a:extLst>
                  <a:ext uri="{FF2B5EF4-FFF2-40B4-BE49-F238E27FC236}">
                    <a16:creationId xmlns:a16="http://schemas.microsoft.com/office/drawing/2014/main" id="{168AD82A-E37F-AB01-E9F5-FDB9B8337AD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4" name="Cube 183">
                <a:extLst>
                  <a:ext uri="{FF2B5EF4-FFF2-40B4-BE49-F238E27FC236}">
                    <a16:creationId xmlns:a16="http://schemas.microsoft.com/office/drawing/2014/main" id="{944A597E-0DDD-269A-D6AB-81B69DC993D8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5" name="Cube 184">
                <a:extLst>
                  <a:ext uri="{FF2B5EF4-FFF2-40B4-BE49-F238E27FC236}">
                    <a16:creationId xmlns:a16="http://schemas.microsoft.com/office/drawing/2014/main" id="{E90D64D8-F895-19A3-186D-F8A21A793775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6" name="Cube 185">
                <a:extLst>
                  <a:ext uri="{FF2B5EF4-FFF2-40B4-BE49-F238E27FC236}">
                    <a16:creationId xmlns:a16="http://schemas.microsoft.com/office/drawing/2014/main" id="{D44A86E1-1648-AFBF-8A56-F0B47900DC56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7" name="Cube 186">
                <a:extLst>
                  <a:ext uri="{FF2B5EF4-FFF2-40B4-BE49-F238E27FC236}">
                    <a16:creationId xmlns:a16="http://schemas.microsoft.com/office/drawing/2014/main" id="{08BBE5CE-AB70-2C10-795D-61BA9BB5D57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Cube 187">
                <a:extLst>
                  <a:ext uri="{FF2B5EF4-FFF2-40B4-BE49-F238E27FC236}">
                    <a16:creationId xmlns:a16="http://schemas.microsoft.com/office/drawing/2014/main" id="{37B0B7EB-B947-588F-3580-7F16999F1911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9" name="Cube 188">
                <a:extLst>
                  <a:ext uri="{FF2B5EF4-FFF2-40B4-BE49-F238E27FC236}">
                    <a16:creationId xmlns:a16="http://schemas.microsoft.com/office/drawing/2014/main" id="{475B98D4-56BA-6049-75DB-7603DDFBC189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0" name="Cube 189">
                <a:extLst>
                  <a:ext uri="{FF2B5EF4-FFF2-40B4-BE49-F238E27FC236}">
                    <a16:creationId xmlns:a16="http://schemas.microsoft.com/office/drawing/2014/main" id="{D0B2A2FA-F9D8-3A8E-ACD8-BE08C20647CB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1" name="Cube 190">
                <a:extLst>
                  <a:ext uri="{FF2B5EF4-FFF2-40B4-BE49-F238E27FC236}">
                    <a16:creationId xmlns:a16="http://schemas.microsoft.com/office/drawing/2014/main" id="{DCC600A4-AD46-400F-7157-ADBD44FBE20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A7E76F83-17F5-8999-3828-8183F5E4D4F2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72" name="Cube 171">
                <a:extLst>
                  <a:ext uri="{FF2B5EF4-FFF2-40B4-BE49-F238E27FC236}">
                    <a16:creationId xmlns:a16="http://schemas.microsoft.com/office/drawing/2014/main" id="{5EB6407B-0D59-C297-78BD-CB8DF64ABFB8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3" name="Cube 172">
                <a:extLst>
                  <a:ext uri="{FF2B5EF4-FFF2-40B4-BE49-F238E27FC236}">
                    <a16:creationId xmlns:a16="http://schemas.microsoft.com/office/drawing/2014/main" id="{0F90956F-9F15-7C8A-1F8C-6CDB48FF667C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4" name="Cube 173">
                <a:extLst>
                  <a:ext uri="{FF2B5EF4-FFF2-40B4-BE49-F238E27FC236}">
                    <a16:creationId xmlns:a16="http://schemas.microsoft.com/office/drawing/2014/main" id="{A3B17258-FE9D-ED3C-44E1-3077A5DD635D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5" name="Cube 174">
                <a:extLst>
                  <a:ext uri="{FF2B5EF4-FFF2-40B4-BE49-F238E27FC236}">
                    <a16:creationId xmlns:a16="http://schemas.microsoft.com/office/drawing/2014/main" id="{AAA9AAD1-2680-8703-96DC-C939F7CE1374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6" name="Cube 175">
                <a:extLst>
                  <a:ext uri="{FF2B5EF4-FFF2-40B4-BE49-F238E27FC236}">
                    <a16:creationId xmlns:a16="http://schemas.microsoft.com/office/drawing/2014/main" id="{2ED4A062-6967-5BBE-A8D8-E7278F9C45E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Cube 176">
                <a:extLst>
                  <a:ext uri="{FF2B5EF4-FFF2-40B4-BE49-F238E27FC236}">
                    <a16:creationId xmlns:a16="http://schemas.microsoft.com/office/drawing/2014/main" id="{F7C69C96-DD2C-311E-EA6C-5339EA62CD5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8" name="Cube 177">
                <a:extLst>
                  <a:ext uri="{FF2B5EF4-FFF2-40B4-BE49-F238E27FC236}">
                    <a16:creationId xmlns:a16="http://schemas.microsoft.com/office/drawing/2014/main" id="{FBD614EF-BC1E-55CB-7FCF-894B2444113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9" name="Cube 178">
                <a:extLst>
                  <a:ext uri="{FF2B5EF4-FFF2-40B4-BE49-F238E27FC236}">
                    <a16:creationId xmlns:a16="http://schemas.microsoft.com/office/drawing/2014/main" id="{1B39D44D-C795-11B4-C1AD-961B552AB01B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Cube 179">
                <a:extLst>
                  <a:ext uri="{FF2B5EF4-FFF2-40B4-BE49-F238E27FC236}">
                    <a16:creationId xmlns:a16="http://schemas.microsoft.com/office/drawing/2014/main" id="{F4C27F6D-0356-03BD-E8E7-8D5182198CC5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1" name="Cube 180">
                <a:extLst>
                  <a:ext uri="{FF2B5EF4-FFF2-40B4-BE49-F238E27FC236}">
                    <a16:creationId xmlns:a16="http://schemas.microsoft.com/office/drawing/2014/main" id="{BFF5D979-8968-D614-701E-27CA1C0D2AF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58060E46-2B4A-CDB8-7373-D0ABC11FFDFE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62" name="Cube 161">
                <a:extLst>
                  <a:ext uri="{FF2B5EF4-FFF2-40B4-BE49-F238E27FC236}">
                    <a16:creationId xmlns:a16="http://schemas.microsoft.com/office/drawing/2014/main" id="{66DC97BC-30BD-EE1B-3126-C8DA69ED8AFE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3" name="Cube 162">
                <a:extLst>
                  <a:ext uri="{FF2B5EF4-FFF2-40B4-BE49-F238E27FC236}">
                    <a16:creationId xmlns:a16="http://schemas.microsoft.com/office/drawing/2014/main" id="{89304E6C-08E8-A94E-98EF-2B32AE42720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4" name="Cube 163">
                <a:extLst>
                  <a:ext uri="{FF2B5EF4-FFF2-40B4-BE49-F238E27FC236}">
                    <a16:creationId xmlns:a16="http://schemas.microsoft.com/office/drawing/2014/main" id="{CC3FAADF-9EE8-04DA-032E-C3D87D1EFA2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Cube 164">
                <a:extLst>
                  <a:ext uri="{FF2B5EF4-FFF2-40B4-BE49-F238E27FC236}">
                    <a16:creationId xmlns:a16="http://schemas.microsoft.com/office/drawing/2014/main" id="{C0D7B9CB-3675-A31A-3262-3EB73AA6CDDA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6" name="Cube 165">
                <a:extLst>
                  <a:ext uri="{FF2B5EF4-FFF2-40B4-BE49-F238E27FC236}">
                    <a16:creationId xmlns:a16="http://schemas.microsoft.com/office/drawing/2014/main" id="{657E53FD-909B-6420-34C3-92AD533BD4C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7" name="Cube 166">
                <a:extLst>
                  <a:ext uri="{FF2B5EF4-FFF2-40B4-BE49-F238E27FC236}">
                    <a16:creationId xmlns:a16="http://schemas.microsoft.com/office/drawing/2014/main" id="{04CD60A8-ED03-2E99-EF35-AA6A78E2305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8" name="Cube 167">
                <a:extLst>
                  <a:ext uri="{FF2B5EF4-FFF2-40B4-BE49-F238E27FC236}">
                    <a16:creationId xmlns:a16="http://schemas.microsoft.com/office/drawing/2014/main" id="{90946FF9-5464-DE05-C2BE-02B970C2961D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9" name="Cube 168">
                <a:extLst>
                  <a:ext uri="{FF2B5EF4-FFF2-40B4-BE49-F238E27FC236}">
                    <a16:creationId xmlns:a16="http://schemas.microsoft.com/office/drawing/2014/main" id="{BE15DB0F-9708-6EF6-8B32-4A463DBB096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Cube 169">
                <a:extLst>
                  <a:ext uri="{FF2B5EF4-FFF2-40B4-BE49-F238E27FC236}">
                    <a16:creationId xmlns:a16="http://schemas.microsoft.com/office/drawing/2014/main" id="{4D704576-2BE3-4C80-0BFC-C6C3B31F19A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1" name="Cube 170">
                <a:extLst>
                  <a:ext uri="{FF2B5EF4-FFF2-40B4-BE49-F238E27FC236}">
                    <a16:creationId xmlns:a16="http://schemas.microsoft.com/office/drawing/2014/main" id="{221FCB8C-BDEF-9247-CE81-101DA766C6A4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9DF0170-F2DC-B2BB-F8AD-5A9F1132E600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52" name="Cube 151">
                <a:extLst>
                  <a:ext uri="{FF2B5EF4-FFF2-40B4-BE49-F238E27FC236}">
                    <a16:creationId xmlns:a16="http://schemas.microsoft.com/office/drawing/2014/main" id="{AE1FA45C-355C-C305-F078-0E7A9D74B97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3" name="Cube 152">
                <a:extLst>
                  <a:ext uri="{FF2B5EF4-FFF2-40B4-BE49-F238E27FC236}">
                    <a16:creationId xmlns:a16="http://schemas.microsoft.com/office/drawing/2014/main" id="{9FC819A1-3D21-999D-D8E3-9A6E140CE1B9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4" name="Cube 153">
                <a:extLst>
                  <a:ext uri="{FF2B5EF4-FFF2-40B4-BE49-F238E27FC236}">
                    <a16:creationId xmlns:a16="http://schemas.microsoft.com/office/drawing/2014/main" id="{A70D077E-C0AF-EF63-169D-81E28FEF6F21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5" name="Cube 154">
                <a:extLst>
                  <a:ext uri="{FF2B5EF4-FFF2-40B4-BE49-F238E27FC236}">
                    <a16:creationId xmlns:a16="http://schemas.microsoft.com/office/drawing/2014/main" id="{662920A7-E66B-D4F8-B1B4-5859745C0E9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6" name="Cube 155">
                <a:extLst>
                  <a:ext uri="{FF2B5EF4-FFF2-40B4-BE49-F238E27FC236}">
                    <a16:creationId xmlns:a16="http://schemas.microsoft.com/office/drawing/2014/main" id="{E75F15F8-5129-5EE5-6419-382898FBF506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7" name="Cube 156">
                <a:extLst>
                  <a:ext uri="{FF2B5EF4-FFF2-40B4-BE49-F238E27FC236}">
                    <a16:creationId xmlns:a16="http://schemas.microsoft.com/office/drawing/2014/main" id="{5BA58586-24C9-94CF-BACD-515BFA3864D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8" name="Cube 157">
                <a:extLst>
                  <a:ext uri="{FF2B5EF4-FFF2-40B4-BE49-F238E27FC236}">
                    <a16:creationId xmlns:a16="http://schemas.microsoft.com/office/drawing/2014/main" id="{633132F6-5487-76BD-0C3A-15B59BAE53F5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9" name="Cube 158">
                <a:extLst>
                  <a:ext uri="{FF2B5EF4-FFF2-40B4-BE49-F238E27FC236}">
                    <a16:creationId xmlns:a16="http://schemas.microsoft.com/office/drawing/2014/main" id="{C7A9E62C-AB73-6A8C-83F9-CE4AC0712F2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Cube 159">
                <a:extLst>
                  <a:ext uri="{FF2B5EF4-FFF2-40B4-BE49-F238E27FC236}">
                    <a16:creationId xmlns:a16="http://schemas.microsoft.com/office/drawing/2014/main" id="{0B9CF469-F5E2-7B90-6A1B-19D85903A790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1" name="Cube 160">
                <a:extLst>
                  <a:ext uri="{FF2B5EF4-FFF2-40B4-BE49-F238E27FC236}">
                    <a16:creationId xmlns:a16="http://schemas.microsoft.com/office/drawing/2014/main" id="{4C1571F9-FCAA-6152-4490-08F6258E952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73B9D51B-4056-1B54-22C9-D7B99F532B0D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42" name="Cube 141">
                <a:extLst>
                  <a:ext uri="{FF2B5EF4-FFF2-40B4-BE49-F238E27FC236}">
                    <a16:creationId xmlns:a16="http://schemas.microsoft.com/office/drawing/2014/main" id="{FF5BAA2E-E03B-3107-4A1A-3C8BD144705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3" name="Cube 142">
                <a:extLst>
                  <a:ext uri="{FF2B5EF4-FFF2-40B4-BE49-F238E27FC236}">
                    <a16:creationId xmlns:a16="http://schemas.microsoft.com/office/drawing/2014/main" id="{FD96D00E-622B-8D47-0B74-2E7C0142B50D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4" name="Cube 143">
                <a:extLst>
                  <a:ext uri="{FF2B5EF4-FFF2-40B4-BE49-F238E27FC236}">
                    <a16:creationId xmlns:a16="http://schemas.microsoft.com/office/drawing/2014/main" id="{91723AB6-96F0-BC96-8737-79C9F73812DB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5" name="Cube 144">
                <a:extLst>
                  <a:ext uri="{FF2B5EF4-FFF2-40B4-BE49-F238E27FC236}">
                    <a16:creationId xmlns:a16="http://schemas.microsoft.com/office/drawing/2014/main" id="{A8E84CAE-AFD6-C596-D44A-5186CABEF76A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6" name="Cube 145">
                <a:extLst>
                  <a:ext uri="{FF2B5EF4-FFF2-40B4-BE49-F238E27FC236}">
                    <a16:creationId xmlns:a16="http://schemas.microsoft.com/office/drawing/2014/main" id="{58196DBB-49C4-A361-47D2-BACA8C6C51A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Cube 146">
                <a:extLst>
                  <a:ext uri="{FF2B5EF4-FFF2-40B4-BE49-F238E27FC236}">
                    <a16:creationId xmlns:a16="http://schemas.microsoft.com/office/drawing/2014/main" id="{50D648AD-3893-8822-EFB6-8FA35240E1D6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8" name="Cube 147">
                <a:extLst>
                  <a:ext uri="{FF2B5EF4-FFF2-40B4-BE49-F238E27FC236}">
                    <a16:creationId xmlns:a16="http://schemas.microsoft.com/office/drawing/2014/main" id="{A62F09C1-6D19-2EE6-7A40-2C0A3CEAF16F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9" name="Cube 148">
                <a:extLst>
                  <a:ext uri="{FF2B5EF4-FFF2-40B4-BE49-F238E27FC236}">
                    <a16:creationId xmlns:a16="http://schemas.microsoft.com/office/drawing/2014/main" id="{0FA85668-4616-EA8E-BDAB-25BFCF8E69E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0" name="Cube 149">
                <a:extLst>
                  <a:ext uri="{FF2B5EF4-FFF2-40B4-BE49-F238E27FC236}">
                    <a16:creationId xmlns:a16="http://schemas.microsoft.com/office/drawing/2014/main" id="{B3448F8F-40AB-3491-54A5-40DB75109EAD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1" name="Cube 150">
                <a:extLst>
                  <a:ext uri="{FF2B5EF4-FFF2-40B4-BE49-F238E27FC236}">
                    <a16:creationId xmlns:a16="http://schemas.microsoft.com/office/drawing/2014/main" id="{0DCCCA5D-5901-2346-CBC6-D3006CF22277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C4802F8-9B67-D4D8-4BE6-13F2DA1625E9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32" name="Cube 131">
                <a:extLst>
                  <a:ext uri="{FF2B5EF4-FFF2-40B4-BE49-F238E27FC236}">
                    <a16:creationId xmlns:a16="http://schemas.microsoft.com/office/drawing/2014/main" id="{1A1EC3DC-64C6-0927-0FD9-D6D9A4C1D00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3" name="Cube 132">
                <a:extLst>
                  <a:ext uri="{FF2B5EF4-FFF2-40B4-BE49-F238E27FC236}">
                    <a16:creationId xmlns:a16="http://schemas.microsoft.com/office/drawing/2014/main" id="{DDF8E3A5-6C55-90E2-3081-A5B8F034876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4" name="Cube 133">
                <a:extLst>
                  <a:ext uri="{FF2B5EF4-FFF2-40B4-BE49-F238E27FC236}">
                    <a16:creationId xmlns:a16="http://schemas.microsoft.com/office/drawing/2014/main" id="{DAD2F78F-2B13-A274-E082-88FDF7DAE426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5" name="Cube 134">
                <a:extLst>
                  <a:ext uri="{FF2B5EF4-FFF2-40B4-BE49-F238E27FC236}">
                    <a16:creationId xmlns:a16="http://schemas.microsoft.com/office/drawing/2014/main" id="{51EAF0B7-7209-5D72-2104-D5028D21A7DF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6" name="Cube 135">
                <a:extLst>
                  <a:ext uri="{FF2B5EF4-FFF2-40B4-BE49-F238E27FC236}">
                    <a16:creationId xmlns:a16="http://schemas.microsoft.com/office/drawing/2014/main" id="{22348722-B582-193A-3B03-B7D8DEAFE427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7" name="Cube 136">
                <a:extLst>
                  <a:ext uri="{FF2B5EF4-FFF2-40B4-BE49-F238E27FC236}">
                    <a16:creationId xmlns:a16="http://schemas.microsoft.com/office/drawing/2014/main" id="{2C126A6D-608A-53FF-2990-E2D1100698B8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8" name="Cube 137">
                <a:extLst>
                  <a:ext uri="{FF2B5EF4-FFF2-40B4-BE49-F238E27FC236}">
                    <a16:creationId xmlns:a16="http://schemas.microsoft.com/office/drawing/2014/main" id="{7984582D-C648-DE23-0FEB-45891CE37184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9" name="Cube 138">
                <a:extLst>
                  <a:ext uri="{FF2B5EF4-FFF2-40B4-BE49-F238E27FC236}">
                    <a16:creationId xmlns:a16="http://schemas.microsoft.com/office/drawing/2014/main" id="{1A131D9A-B043-AA59-DE2A-7BF683B4A8A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0" name="Cube 139">
                <a:extLst>
                  <a:ext uri="{FF2B5EF4-FFF2-40B4-BE49-F238E27FC236}">
                    <a16:creationId xmlns:a16="http://schemas.microsoft.com/office/drawing/2014/main" id="{EDCACF15-CFD5-B595-9F55-CF19606F4DF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1" name="Cube 140">
                <a:extLst>
                  <a:ext uri="{FF2B5EF4-FFF2-40B4-BE49-F238E27FC236}">
                    <a16:creationId xmlns:a16="http://schemas.microsoft.com/office/drawing/2014/main" id="{755F1D44-85B4-9710-700E-7E8B96116380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442B9559-295F-B35E-1D36-94E488DBC146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22" name="Cube 121">
                <a:extLst>
                  <a:ext uri="{FF2B5EF4-FFF2-40B4-BE49-F238E27FC236}">
                    <a16:creationId xmlns:a16="http://schemas.microsoft.com/office/drawing/2014/main" id="{0464075C-CC49-19E1-FAFD-8ED9BD403CD2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3" name="Cube 122">
                <a:extLst>
                  <a:ext uri="{FF2B5EF4-FFF2-40B4-BE49-F238E27FC236}">
                    <a16:creationId xmlns:a16="http://schemas.microsoft.com/office/drawing/2014/main" id="{1C5B5077-3F6C-8A92-FCA9-742247589E2E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4" name="Cube 123">
                <a:extLst>
                  <a:ext uri="{FF2B5EF4-FFF2-40B4-BE49-F238E27FC236}">
                    <a16:creationId xmlns:a16="http://schemas.microsoft.com/office/drawing/2014/main" id="{3AF8FC8A-81B6-0DC1-8B9A-74ACFADED0E5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5" name="Cube 124">
                <a:extLst>
                  <a:ext uri="{FF2B5EF4-FFF2-40B4-BE49-F238E27FC236}">
                    <a16:creationId xmlns:a16="http://schemas.microsoft.com/office/drawing/2014/main" id="{E8A78AFB-4937-8309-0DE0-5098A56E1A58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Cube 125">
                <a:extLst>
                  <a:ext uri="{FF2B5EF4-FFF2-40B4-BE49-F238E27FC236}">
                    <a16:creationId xmlns:a16="http://schemas.microsoft.com/office/drawing/2014/main" id="{81C41729-67D5-AC64-620E-6F3025CA1543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7" name="Cube 126">
                <a:extLst>
                  <a:ext uri="{FF2B5EF4-FFF2-40B4-BE49-F238E27FC236}">
                    <a16:creationId xmlns:a16="http://schemas.microsoft.com/office/drawing/2014/main" id="{7741B659-F749-40CC-F7CF-E43E7839101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Cube 127">
                <a:extLst>
                  <a:ext uri="{FF2B5EF4-FFF2-40B4-BE49-F238E27FC236}">
                    <a16:creationId xmlns:a16="http://schemas.microsoft.com/office/drawing/2014/main" id="{ACC6604E-7164-E6E7-0B9A-B8B88AA104F4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9" name="Cube 128">
                <a:extLst>
                  <a:ext uri="{FF2B5EF4-FFF2-40B4-BE49-F238E27FC236}">
                    <a16:creationId xmlns:a16="http://schemas.microsoft.com/office/drawing/2014/main" id="{B050BC05-0343-52A5-F1C3-98D03A791A7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0" name="Cube 129">
                <a:extLst>
                  <a:ext uri="{FF2B5EF4-FFF2-40B4-BE49-F238E27FC236}">
                    <a16:creationId xmlns:a16="http://schemas.microsoft.com/office/drawing/2014/main" id="{6E017F74-FA21-3D6D-4D98-0F4FD41ABC22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1" name="Cube 130">
                <a:extLst>
                  <a:ext uri="{FF2B5EF4-FFF2-40B4-BE49-F238E27FC236}">
                    <a16:creationId xmlns:a16="http://schemas.microsoft.com/office/drawing/2014/main" id="{F412E1A0-B6C4-CB87-E497-2F859726EEA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8142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FEE418-B61C-1B24-27BD-4DA10348EAE1}"/>
              </a:ext>
            </a:extLst>
          </p:cNvPr>
          <p:cNvSpPr/>
          <p:nvPr/>
        </p:nvSpPr>
        <p:spPr>
          <a:xfrm>
            <a:off x="598130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B458E-CE4F-6400-FCD4-EDD907690B00}"/>
              </a:ext>
            </a:extLst>
          </p:cNvPr>
          <p:cNvSpPr txBox="1"/>
          <p:nvPr/>
        </p:nvSpPr>
        <p:spPr>
          <a:xfrm>
            <a:off x="598128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110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533A45-1E45-3AB6-12DC-1948D42779BC}"/>
              </a:ext>
            </a:extLst>
          </p:cNvPr>
          <p:cNvSpPr/>
          <p:nvPr/>
        </p:nvSpPr>
        <p:spPr>
          <a:xfrm>
            <a:off x="5253704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EA7856-EB0A-A64B-D5F6-193D82C0238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120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163B1C-D034-7582-483E-B3EFC045C69E}"/>
              </a:ext>
            </a:extLst>
          </p:cNvPr>
          <p:cNvGrpSpPr/>
          <p:nvPr/>
        </p:nvGrpSpPr>
        <p:grpSpPr>
          <a:xfrm>
            <a:off x="1476409" y="2643365"/>
            <a:ext cx="2084689" cy="2109718"/>
            <a:chOff x="743294" y="1537848"/>
            <a:chExt cx="5616539" cy="567497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1C9EA3A-2642-0538-85F1-B3FFED5E9543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14" name="Cube 113">
                <a:extLst>
                  <a:ext uri="{FF2B5EF4-FFF2-40B4-BE49-F238E27FC236}">
                    <a16:creationId xmlns:a16="http://schemas.microsoft.com/office/drawing/2014/main" id="{2A664A91-C675-F483-131D-F4073B1E227C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5" name="Cube 114">
                <a:extLst>
                  <a:ext uri="{FF2B5EF4-FFF2-40B4-BE49-F238E27FC236}">
                    <a16:creationId xmlns:a16="http://schemas.microsoft.com/office/drawing/2014/main" id="{58E67545-BD11-141F-CCFD-5C426D37B315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6" name="Cube 115">
                <a:extLst>
                  <a:ext uri="{FF2B5EF4-FFF2-40B4-BE49-F238E27FC236}">
                    <a16:creationId xmlns:a16="http://schemas.microsoft.com/office/drawing/2014/main" id="{9B27738B-A5C9-17E7-E5E3-C5ABBFDAEE3B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7" name="Cube 116">
                <a:extLst>
                  <a:ext uri="{FF2B5EF4-FFF2-40B4-BE49-F238E27FC236}">
                    <a16:creationId xmlns:a16="http://schemas.microsoft.com/office/drawing/2014/main" id="{D2532D0E-F11C-8BDF-56A0-9463035E1FD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8" name="Cube 117">
                <a:extLst>
                  <a:ext uri="{FF2B5EF4-FFF2-40B4-BE49-F238E27FC236}">
                    <a16:creationId xmlns:a16="http://schemas.microsoft.com/office/drawing/2014/main" id="{1D41494B-C2BD-11C2-53B3-CCD890EC947B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9" name="Cube 118">
                <a:extLst>
                  <a:ext uri="{FF2B5EF4-FFF2-40B4-BE49-F238E27FC236}">
                    <a16:creationId xmlns:a16="http://schemas.microsoft.com/office/drawing/2014/main" id="{A37CFEFA-6A59-9272-DA9A-208C75FC196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0" name="Cube 119">
                <a:extLst>
                  <a:ext uri="{FF2B5EF4-FFF2-40B4-BE49-F238E27FC236}">
                    <a16:creationId xmlns:a16="http://schemas.microsoft.com/office/drawing/2014/main" id="{21AEF499-8CE1-1B1C-CEF2-50844930C08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1" name="Cube 120">
                <a:extLst>
                  <a:ext uri="{FF2B5EF4-FFF2-40B4-BE49-F238E27FC236}">
                    <a16:creationId xmlns:a16="http://schemas.microsoft.com/office/drawing/2014/main" id="{246E3730-866A-3CAE-A427-DF6F971C7565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2" name="Cube 121">
                <a:extLst>
                  <a:ext uri="{FF2B5EF4-FFF2-40B4-BE49-F238E27FC236}">
                    <a16:creationId xmlns:a16="http://schemas.microsoft.com/office/drawing/2014/main" id="{6B6E5B42-7BB9-7A1E-F8F4-787140165C58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3" name="Cube 122">
                <a:extLst>
                  <a:ext uri="{FF2B5EF4-FFF2-40B4-BE49-F238E27FC236}">
                    <a16:creationId xmlns:a16="http://schemas.microsoft.com/office/drawing/2014/main" id="{D0D05797-A22C-B1EA-9AE4-40CD6F415941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79EDCB8-D31D-236D-21B5-0C4D95ADFE63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04" name="Cube 103">
                <a:extLst>
                  <a:ext uri="{FF2B5EF4-FFF2-40B4-BE49-F238E27FC236}">
                    <a16:creationId xmlns:a16="http://schemas.microsoft.com/office/drawing/2014/main" id="{065192EF-3F64-E754-4F44-28DD4376F44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5" name="Cube 104">
                <a:extLst>
                  <a:ext uri="{FF2B5EF4-FFF2-40B4-BE49-F238E27FC236}">
                    <a16:creationId xmlns:a16="http://schemas.microsoft.com/office/drawing/2014/main" id="{0D91F969-586B-9697-7867-B7D90736ED62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Cube 105">
                <a:extLst>
                  <a:ext uri="{FF2B5EF4-FFF2-40B4-BE49-F238E27FC236}">
                    <a16:creationId xmlns:a16="http://schemas.microsoft.com/office/drawing/2014/main" id="{940F7021-3B26-3CE4-55A4-2386AFB6224E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7" name="Cube 106">
                <a:extLst>
                  <a:ext uri="{FF2B5EF4-FFF2-40B4-BE49-F238E27FC236}">
                    <a16:creationId xmlns:a16="http://schemas.microsoft.com/office/drawing/2014/main" id="{3231CD71-64CB-1931-064A-2DCA8FEEF2FF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8" name="Cube 107">
                <a:extLst>
                  <a:ext uri="{FF2B5EF4-FFF2-40B4-BE49-F238E27FC236}">
                    <a16:creationId xmlns:a16="http://schemas.microsoft.com/office/drawing/2014/main" id="{6C77AA3A-F945-067F-B0FA-79BAE69E25E9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9" name="Cube 108">
                <a:extLst>
                  <a:ext uri="{FF2B5EF4-FFF2-40B4-BE49-F238E27FC236}">
                    <a16:creationId xmlns:a16="http://schemas.microsoft.com/office/drawing/2014/main" id="{BDA91C18-1896-1D76-5660-DB003182DDD9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0" name="Cube 109">
                <a:extLst>
                  <a:ext uri="{FF2B5EF4-FFF2-40B4-BE49-F238E27FC236}">
                    <a16:creationId xmlns:a16="http://schemas.microsoft.com/office/drawing/2014/main" id="{1AFA68B0-271D-61ED-E787-56BE1F1F5AD0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1" name="Cube 110">
                <a:extLst>
                  <a:ext uri="{FF2B5EF4-FFF2-40B4-BE49-F238E27FC236}">
                    <a16:creationId xmlns:a16="http://schemas.microsoft.com/office/drawing/2014/main" id="{5E43CC8C-E720-86B1-6293-A7B08F8EDD2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2" name="Cube 111">
                <a:extLst>
                  <a:ext uri="{FF2B5EF4-FFF2-40B4-BE49-F238E27FC236}">
                    <a16:creationId xmlns:a16="http://schemas.microsoft.com/office/drawing/2014/main" id="{B5C6CA97-4D64-5961-8154-34EFBA530D9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3" name="Cube 112">
                <a:extLst>
                  <a:ext uri="{FF2B5EF4-FFF2-40B4-BE49-F238E27FC236}">
                    <a16:creationId xmlns:a16="http://schemas.microsoft.com/office/drawing/2014/main" id="{864165E7-06A4-2AB5-B5DB-8AAD49ED309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A731939-D820-BC53-7A25-CB422D50B813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94" name="Cube 93">
                <a:extLst>
                  <a:ext uri="{FF2B5EF4-FFF2-40B4-BE49-F238E27FC236}">
                    <a16:creationId xmlns:a16="http://schemas.microsoft.com/office/drawing/2014/main" id="{90B7E3D8-815F-224A-7F07-4A76824E941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5" name="Cube 94">
                <a:extLst>
                  <a:ext uri="{FF2B5EF4-FFF2-40B4-BE49-F238E27FC236}">
                    <a16:creationId xmlns:a16="http://schemas.microsoft.com/office/drawing/2014/main" id="{485ED5C0-EB67-7ED2-CEB7-5F46008427FB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6" name="Cube 95">
                <a:extLst>
                  <a:ext uri="{FF2B5EF4-FFF2-40B4-BE49-F238E27FC236}">
                    <a16:creationId xmlns:a16="http://schemas.microsoft.com/office/drawing/2014/main" id="{9F9FB942-2309-7382-45E7-20F9FDBB1AE3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7" name="Cube 96">
                <a:extLst>
                  <a:ext uri="{FF2B5EF4-FFF2-40B4-BE49-F238E27FC236}">
                    <a16:creationId xmlns:a16="http://schemas.microsoft.com/office/drawing/2014/main" id="{8E19DBD7-4C2B-2E46-05CD-1A291835622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8" name="Cube 97">
                <a:extLst>
                  <a:ext uri="{FF2B5EF4-FFF2-40B4-BE49-F238E27FC236}">
                    <a16:creationId xmlns:a16="http://schemas.microsoft.com/office/drawing/2014/main" id="{35651C82-F8CA-44C9-4A48-395AF80047C9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9" name="Cube 98">
                <a:extLst>
                  <a:ext uri="{FF2B5EF4-FFF2-40B4-BE49-F238E27FC236}">
                    <a16:creationId xmlns:a16="http://schemas.microsoft.com/office/drawing/2014/main" id="{41445B0B-2D8D-FEEF-49D9-39EE3792AD72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0" name="Cube 99">
                <a:extLst>
                  <a:ext uri="{FF2B5EF4-FFF2-40B4-BE49-F238E27FC236}">
                    <a16:creationId xmlns:a16="http://schemas.microsoft.com/office/drawing/2014/main" id="{3F49CC66-7E6C-D7E0-0899-99781923C606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1" name="Cube 100">
                <a:extLst>
                  <a:ext uri="{FF2B5EF4-FFF2-40B4-BE49-F238E27FC236}">
                    <a16:creationId xmlns:a16="http://schemas.microsoft.com/office/drawing/2014/main" id="{B91202D0-7DB0-1C95-6A03-73F7C91397D9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2" name="Cube 101">
                <a:extLst>
                  <a:ext uri="{FF2B5EF4-FFF2-40B4-BE49-F238E27FC236}">
                    <a16:creationId xmlns:a16="http://schemas.microsoft.com/office/drawing/2014/main" id="{5E8AD18D-7CC9-941A-2277-DF850701024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3" name="Cube 102">
                <a:extLst>
                  <a:ext uri="{FF2B5EF4-FFF2-40B4-BE49-F238E27FC236}">
                    <a16:creationId xmlns:a16="http://schemas.microsoft.com/office/drawing/2014/main" id="{1E30818C-5378-670E-A9A6-B0E1C929993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D2A9EFC-D394-07D4-33DD-126439DBED8B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84" name="Cube 83">
                <a:extLst>
                  <a:ext uri="{FF2B5EF4-FFF2-40B4-BE49-F238E27FC236}">
                    <a16:creationId xmlns:a16="http://schemas.microsoft.com/office/drawing/2014/main" id="{AAD7C499-B6FF-34DA-DB92-B78E58756760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Cube 84">
                <a:extLst>
                  <a:ext uri="{FF2B5EF4-FFF2-40B4-BE49-F238E27FC236}">
                    <a16:creationId xmlns:a16="http://schemas.microsoft.com/office/drawing/2014/main" id="{46851017-EED8-C957-01C1-C8F802DD2ABB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6" name="Cube 85">
                <a:extLst>
                  <a:ext uri="{FF2B5EF4-FFF2-40B4-BE49-F238E27FC236}">
                    <a16:creationId xmlns:a16="http://schemas.microsoft.com/office/drawing/2014/main" id="{95EB084B-6157-813E-483C-767ED775300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7" name="Cube 86">
                <a:extLst>
                  <a:ext uri="{FF2B5EF4-FFF2-40B4-BE49-F238E27FC236}">
                    <a16:creationId xmlns:a16="http://schemas.microsoft.com/office/drawing/2014/main" id="{71ADBDBE-D6CA-9C34-C762-08243188583A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8" name="Cube 87">
                <a:extLst>
                  <a:ext uri="{FF2B5EF4-FFF2-40B4-BE49-F238E27FC236}">
                    <a16:creationId xmlns:a16="http://schemas.microsoft.com/office/drawing/2014/main" id="{355D9813-0477-D610-FDA9-A3085AD9B016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9" name="Cube 88">
                <a:extLst>
                  <a:ext uri="{FF2B5EF4-FFF2-40B4-BE49-F238E27FC236}">
                    <a16:creationId xmlns:a16="http://schemas.microsoft.com/office/drawing/2014/main" id="{E3B5AB75-EB4F-D814-8D76-97CEDC844AFF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0" name="Cube 89">
                <a:extLst>
                  <a:ext uri="{FF2B5EF4-FFF2-40B4-BE49-F238E27FC236}">
                    <a16:creationId xmlns:a16="http://schemas.microsoft.com/office/drawing/2014/main" id="{A64640B0-D457-A732-8925-A0110995EC87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1" name="Cube 90">
                <a:extLst>
                  <a:ext uri="{FF2B5EF4-FFF2-40B4-BE49-F238E27FC236}">
                    <a16:creationId xmlns:a16="http://schemas.microsoft.com/office/drawing/2014/main" id="{04C371AD-234E-69F3-C486-A1584D476DF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2" name="Cube 91">
                <a:extLst>
                  <a:ext uri="{FF2B5EF4-FFF2-40B4-BE49-F238E27FC236}">
                    <a16:creationId xmlns:a16="http://schemas.microsoft.com/office/drawing/2014/main" id="{9E3E8B39-B4FE-E5DA-3AD8-A8EB1FE05B3D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3" name="Cube 92">
                <a:extLst>
                  <a:ext uri="{FF2B5EF4-FFF2-40B4-BE49-F238E27FC236}">
                    <a16:creationId xmlns:a16="http://schemas.microsoft.com/office/drawing/2014/main" id="{C4269554-2AAF-EDD5-4444-071F3D7B6394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320D3D-FEED-B421-7C30-876E288FD106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74" name="Cube 73">
                <a:extLst>
                  <a:ext uri="{FF2B5EF4-FFF2-40B4-BE49-F238E27FC236}">
                    <a16:creationId xmlns:a16="http://schemas.microsoft.com/office/drawing/2014/main" id="{72A135FD-828C-3DA8-3F3F-1534C47D59A5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5" name="Cube 74">
                <a:extLst>
                  <a:ext uri="{FF2B5EF4-FFF2-40B4-BE49-F238E27FC236}">
                    <a16:creationId xmlns:a16="http://schemas.microsoft.com/office/drawing/2014/main" id="{7B933A74-9A7B-0454-D1B8-572E16E6B9D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6" name="Cube 75">
                <a:extLst>
                  <a:ext uri="{FF2B5EF4-FFF2-40B4-BE49-F238E27FC236}">
                    <a16:creationId xmlns:a16="http://schemas.microsoft.com/office/drawing/2014/main" id="{82596497-C721-1664-9B79-97495F13AC0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7" name="Cube 76">
                <a:extLst>
                  <a:ext uri="{FF2B5EF4-FFF2-40B4-BE49-F238E27FC236}">
                    <a16:creationId xmlns:a16="http://schemas.microsoft.com/office/drawing/2014/main" id="{8C28AB0E-7228-FA2C-937E-C8EBCA6AA8B8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8" name="Cube 77">
                <a:extLst>
                  <a:ext uri="{FF2B5EF4-FFF2-40B4-BE49-F238E27FC236}">
                    <a16:creationId xmlns:a16="http://schemas.microsoft.com/office/drawing/2014/main" id="{4571724A-6572-3C73-6A65-CC8760765C4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Cube 78">
                <a:extLst>
                  <a:ext uri="{FF2B5EF4-FFF2-40B4-BE49-F238E27FC236}">
                    <a16:creationId xmlns:a16="http://schemas.microsoft.com/office/drawing/2014/main" id="{83CD2D7A-1136-0643-856C-DEC26758D26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0" name="Cube 79">
                <a:extLst>
                  <a:ext uri="{FF2B5EF4-FFF2-40B4-BE49-F238E27FC236}">
                    <a16:creationId xmlns:a16="http://schemas.microsoft.com/office/drawing/2014/main" id="{FAA053C6-E8F7-D6B4-3342-C1DB2D2E122B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1" name="Cube 80">
                <a:extLst>
                  <a:ext uri="{FF2B5EF4-FFF2-40B4-BE49-F238E27FC236}">
                    <a16:creationId xmlns:a16="http://schemas.microsoft.com/office/drawing/2014/main" id="{5AF75ED9-0890-ACE7-2E5E-BD07E9CB84F4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2" name="Cube 81">
                <a:extLst>
                  <a:ext uri="{FF2B5EF4-FFF2-40B4-BE49-F238E27FC236}">
                    <a16:creationId xmlns:a16="http://schemas.microsoft.com/office/drawing/2014/main" id="{936F7115-D250-0A53-917D-BB4464FB4F43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3" name="Cube 82">
                <a:extLst>
                  <a:ext uri="{FF2B5EF4-FFF2-40B4-BE49-F238E27FC236}">
                    <a16:creationId xmlns:a16="http://schemas.microsoft.com/office/drawing/2014/main" id="{3233780A-4A9A-29AB-23D4-1F3F79A46B9C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53736B7-5A77-4762-4758-92CA9FB52A4C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64" name="Cube 63">
                <a:extLst>
                  <a:ext uri="{FF2B5EF4-FFF2-40B4-BE49-F238E27FC236}">
                    <a16:creationId xmlns:a16="http://schemas.microsoft.com/office/drawing/2014/main" id="{E3890143-2A39-AEE7-CB23-06960670E82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5" name="Cube 64">
                <a:extLst>
                  <a:ext uri="{FF2B5EF4-FFF2-40B4-BE49-F238E27FC236}">
                    <a16:creationId xmlns:a16="http://schemas.microsoft.com/office/drawing/2014/main" id="{91A2635F-24F8-2BC7-71F8-E843C7155F21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6" name="Cube 65">
                <a:extLst>
                  <a:ext uri="{FF2B5EF4-FFF2-40B4-BE49-F238E27FC236}">
                    <a16:creationId xmlns:a16="http://schemas.microsoft.com/office/drawing/2014/main" id="{54292DF9-36BF-0A1D-C64C-11BB0F42A759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7" name="Cube 66">
                <a:extLst>
                  <a:ext uri="{FF2B5EF4-FFF2-40B4-BE49-F238E27FC236}">
                    <a16:creationId xmlns:a16="http://schemas.microsoft.com/office/drawing/2014/main" id="{8A8C6CD5-DC0D-5A87-1B5E-AD5928A319B0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8" name="Cube 67">
                <a:extLst>
                  <a:ext uri="{FF2B5EF4-FFF2-40B4-BE49-F238E27FC236}">
                    <a16:creationId xmlns:a16="http://schemas.microsoft.com/office/drawing/2014/main" id="{3640B309-B131-B1E0-DC4E-3425BCACD0CB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9" name="Cube 68">
                <a:extLst>
                  <a:ext uri="{FF2B5EF4-FFF2-40B4-BE49-F238E27FC236}">
                    <a16:creationId xmlns:a16="http://schemas.microsoft.com/office/drawing/2014/main" id="{6BE263C9-C2E5-91D4-04E5-84AC91C73C4A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0" name="Cube 69">
                <a:extLst>
                  <a:ext uri="{FF2B5EF4-FFF2-40B4-BE49-F238E27FC236}">
                    <a16:creationId xmlns:a16="http://schemas.microsoft.com/office/drawing/2014/main" id="{0D2BA3A1-F21F-6F5B-7B81-85DA973ADC3C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1" name="Cube 70">
                <a:extLst>
                  <a:ext uri="{FF2B5EF4-FFF2-40B4-BE49-F238E27FC236}">
                    <a16:creationId xmlns:a16="http://schemas.microsoft.com/office/drawing/2014/main" id="{527DDCA2-6947-1EBB-C197-5C1006EC466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2" name="Cube 71">
                <a:extLst>
                  <a:ext uri="{FF2B5EF4-FFF2-40B4-BE49-F238E27FC236}">
                    <a16:creationId xmlns:a16="http://schemas.microsoft.com/office/drawing/2014/main" id="{6393A77D-A969-B032-0441-73F6B93A4ACA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3" name="Cube 72">
                <a:extLst>
                  <a:ext uri="{FF2B5EF4-FFF2-40B4-BE49-F238E27FC236}">
                    <a16:creationId xmlns:a16="http://schemas.microsoft.com/office/drawing/2014/main" id="{B7360FD6-82C1-455C-DA4F-BDA6EFE4F793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9501502-2A98-ADD6-3BF7-C0D354758969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54" name="Cube 53">
                <a:extLst>
                  <a:ext uri="{FF2B5EF4-FFF2-40B4-BE49-F238E27FC236}">
                    <a16:creationId xmlns:a16="http://schemas.microsoft.com/office/drawing/2014/main" id="{CBF8A007-CCA8-8C4D-F250-9A1BFA570A46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5" name="Cube 54">
                <a:extLst>
                  <a:ext uri="{FF2B5EF4-FFF2-40B4-BE49-F238E27FC236}">
                    <a16:creationId xmlns:a16="http://schemas.microsoft.com/office/drawing/2014/main" id="{57D0C2A9-E45F-B50F-A9DA-BF60EDF56621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6" name="Cube 55">
                <a:extLst>
                  <a:ext uri="{FF2B5EF4-FFF2-40B4-BE49-F238E27FC236}">
                    <a16:creationId xmlns:a16="http://schemas.microsoft.com/office/drawing/2014/main" id="{DA37C291-50BA-E0FB-BC0F-573AA9FDBBD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7" name="Cube 56">
                <a:extLst>
                  <a:ext uri="{FF2B5EF4-FFF2-40B4-BE49-F238E27FC236}">
                    <a16:creationId xmlns:a16="http://schemas.microsoft.com/office/drawing/2014/main" id="{BA6C7B10-3C4C-A045-D8B9-ABF9F2DC63DE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8" name="Cube 57">
                <a:extLst>
                  <a:ext uri="{FF2B5EF4-FFF2-40B4-BE49-F238E27FC236}">
                    <a16:creationId xmlns:a16="http://schemas.microsoft.com/office/drawing/2014/main" id="{C643C9D8-A191-5F69-21AA-3AEB825FF564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9" name="Cube 58">
                <a:extLst>
                  <a:ext uri="{FF2B5EF4-FFF2-40B4-BE49-F238E27FC236}">
                    <a16:creationId xmlns:a16="http://schemas.microsoft.com/office/drawing/2014/main" id="{C836F95E-33EF-B3C9-3FA9-3A3972D077DD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0" name="Cube 59">
                <a:extLst>
                  <a:ext uri="{FF2B5EF4-FFF2-40B4-BE49-F238E27FC236}">
                    <a16:creationId xmlns:a16="http://schemas.microsoft.com/office/drawing/2014/main" id="{A6272BEB-C78D-DD43-76DF-8ECCAC84DDBE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1" name="Cube 60">
                <a:extLst>
                  <a:ext uri="{FF2B5EF4-FFF2-40B4-BE49-F238E27FC236}">
                    <a16:creationId xmlns:a16="http://schemas.microsoft.com/office/drawing/2014/main" id="{9779C49F-4565-5E51-D6AF-666CDEC9C97D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2" name="Cube 61">
                <a:extLst>
                  <a:ext uri="{FF2B5EF4-FFF2-40B4-BE49-F238E27FC236}">
                    <a16:creationId xmlns:a16="http://schemas.microsoft.com/office/drawing/2014/main" id="{211F3182-B5E3-F2E4-3E3D-DE3DC57E4665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3" name="Cube 62">
                <a:extLst>
                  <a:ext uri="{FF2B5EF4-FFF2-40B4-BE49-F238E27FC236}">
                    <a16:creationId xmlns:a16="http://schemas.microsoft.com/office/drawing/2014/main" id="{85C79BA6-DE46-50D8-D818-1162340C929A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EA19EA8-EFB9-0098-D5EA-F3372ECFDCB3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44" name="Cube 43">
                <a:extLst>
                  <a:ext uri="{FF2B5EF4-FFF2-40B4-BE49-F238E27FC236}">
                    <a16:creationId xmlns:a16="http://schemas.microsoft.com/office/drawing/2014/main" id="{78671093-D83C-D1FE-9CF2-CBEB3283DDAF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5" name="Cube 44">
                <a:extLst>
                  <a:ext uri="{FF2B5EF4-FFF2-40B4-BE49-F238E27FC236}">
                    <a16:creationId xmlns:a16="http://schemas.microsoft.com/office/drawing/2014/main" id="{1B4F7F72-5355-21CE-EB67-534AB199B9F5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6" name="Cube 45">
                <a:extLst>
                  <a:ext uri="{FF2B5EF4-FFF2-40B4-BE49-F238E27FC236}">
                    <a16:creationId xmlns:a16="http://schemas.microsoft.com/office/drawing/2014/main" id="{5F54A7C0-C387-928A-1EC7-ECB0589BB7DB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7" name="Cube 46">
                <a:extLst>
                  <a:ext uri="{FF2B5EF4-FFF2-40B4-BE49-F238E27FC236}">
                    <a16:creationId xmlns:a16="http://schemas.microsoft.com/office/drawing/2014/main" id="{EF5B0966-5024-D9BB-912C-9895E3464032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Cube 47">
                <a:extLst>
                  <a:ext uri="{FF2B5EF4-FFF2-40B4-BE49-F238E27FC236}">
                    <a16:creationId xmlns:a16="http://schemas.microsoft.com/office/drawing/2014/main" id="{3E0ECB8E-5D08-DD45-0B45-B19E6F3B839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Cube 48">
                <a:extLst>
                  <a:ext uri="{FF2B5EF4-FFF2-40B4-BE49-F238E27FC236}">
                    <a16:creationId xmlns:a16="http://schemas.microsoft.com/office/drawing/2014/main" id="{2E0F20C4-EFDA-117E-54EC-62A00C5A7264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0" name="Cube 49">
                <a:extLst>
                  <a:ext uri="{FF2B5EF4-FFF2-40B4-BE49-F238E27FC236}">
                    <a16:creationId xmlns:a16="http://schemas.microsoft.com/office/drawing/2014/main" id="{F5133425-D572-F795-B89B-59109DD0CBE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Cube 50">
                <a:extLst>
                  <a:ext uri="{FF2B5EF4-FFF2-40B4-BE49-F238E27FC236}">
                    <a16:creationId xmlns:a16="http://schemas.microsoft.com/office/drawing/2014/main" id="{FEAE5C5C-2161-9B1A-4D34-62901FDA75A7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2" name="Cube 51">
                <a:extLst>
                  <a:ext uri="{FF2B5EF4-FFF2-40B4-BE49-F238E27FC236}">
                    <a16:creationId xmlns:a16="http://schemas.microsoft.com/office/drawing/2014/main" id="{370C4BE1-5652-B27B-AA9F-EE4C1C75CD09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3" name="Cube 52">
                <a:extLst>
                  <a:ext uri="{FF2B5EF4-FFF2-40B4-BE49-F238E27FC236}">
                    <a16:creationId xmlns:a16="http://schemas.microsoft.com/office/drawing/2014/main" id="{778DF311-F576-4C45-46E5-FF7BB35518E4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5BFB4AF-7D5E-274A-FAC7-A39D1B3EF56F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34" name="Cube 33">
                <a:extLst>
                  <a:ext uri="{FF2B5EF4-FFF2-40B4-BE49-F238E27FC236}">
                    <a16:creationId xmlns:a16="http://schemas.microsoft.com/office/drawing/2014/main" id="{EAC5A101-8A74-C9CE-AD62-45D309B1B5D3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5" name="Cube 34">
                <a:extLst>
                  <a:ext uri="{FF2B5EF4-FFF2-40B4-BE49-F238E27FC236}">
                    <a16:creationId xmlns:a16="http://schemas.microsoft.com/office/drawing/2014/main" id="{DC7BB911-BC46-E9A3-B958-09B41A715BCC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Cube 35">
                <a:extLst>
                  <a:ext uri="{FF2B5EF4-FFF2-40B4-BE49-F238E27FC236}">
                    <a16:creationId xmlns:a16="http://schemas.microsoft.com/office/drawing/2014/main" id="{1FE9F4E7-4E53-9823-B71D-8AC693E12284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7" name="Cube 36">
                <a:extLst>
                  <a:ext uri="{FF2B5EF4-FFF2-40B4-BE49-F238E27FC236}">
                    <a16:creationId xmlns:a16="http://schemas.microsoft.com/office/drawing/2014/main" id="{DBBEE915-F3B1-C5F0-02BD-CE3AFA5A916A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Cube 37">
                <a:extLst>
                  <a:ext uri="{FF2B5EF4-FFF2-40B4-BE49-F238E27FC236}">
                    <a16:creationId xmlns:a16="http://schemas.microsoft.com/office/drawing/2014/main" id="{6B81A648-945C-0F98-AA45-AE4CAFB459DF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Cube 38">
                <a:extLst>
                  <a:ext uri="{FF2B5EF4-FFF2-40B4-BE49-F238E27FC236}">
                    <a16:creationId xmlns:a16="http://schemas.microsoft.com/office/drawing/2014/main" id="{8957FD25-2B18-BB89-DFDC-4CF3DEAC1756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Cube 39">
                <a:extLst>
                  <a:ext uri="{FF2B5EF4-FFF2-40B4-BE49-F238E27FC236}">
                    <a16:creationId xmlns:a16="http://schemas.microsoft.com/office/drawing/2014/main" id="{93F236E4-1C75-6B59-5E33-C51E6866EDC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1" name="Cube 40">
                <a:extLst>
                  <a:ext uri="{FF2B5EF4-FFF2-40B4-BE49-F238E27FC236}">
                    <a16:creationId xmlns:a16="http://schemas.microsoft.com/office/drawing/2014/main" id="{48FCF9F7-F5D9-6C88-7644-7AE248E781B1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2" name="Cube 41">
                <a:extLst>
                  <a:ext uri="{FF2B5EF4-FFF2-40B4-BE49-F238E27FC236}">
                    <a16:creationId xmlns:a16="http://schemas.microsoft.com/office/drawing/2014/main" id="{C3EE9228-C4BF-D2E2-B46D-EE19598C5CDF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Cube 42">
                <a:extLst>
                  <a:ext uri="{FF2B5EF4-FFF2-40B4-BE49-F238E27FC236}">
                    <a16:creationId xmlns:a16="http://schemas.microsoft.com/office/drawing/2014/main" id="{3FF0F22B-1F98-340E-EE86-09C661C1A92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05C0C35-B64D-AF2E-2B21-FBAF580AEAF0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4" name="Cube 23">
                <a:extLst>
                  <a:ext uri="{FF2B5EF4-FFF2-40B4-BE49-F238E27FC236}">
                    <a16:creationId xmlns:a16="http://schemas.microsoft.com/office/drawing/2014/main" id="{2510DA1A-F32C-C67A-356E-8BF8C3AC6ECD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Cube 24">
                <a:extLst>
                  <a:ext uri="{FF2B5EF4-FFF2-40B4-BE49-F238E27FC236}">
                    <a16:creationId xmlns:a16="http://schemas.microsoft.com/office/drawing/2014/main" id="{DE6E82D4-5801-99B7-50E0-93A2AE23F25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Cube 25">
                <a:extLst>
                  <a:ext uri="{FF2B5EF4-FFF2-40B4-BE49-F238E27FC236}">
                    <a16:creationId xmlns:a16="http://schemas.microsoft.com/office/drawing/2014/main" id="{D0975001-3A66-15AD-A02B-90B22C220D97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Cube 26">
                <a:extLst>
                  <a:ext uri="{FF2B5EF4-FFF2-40B4-BE49-F238E27FC236}">
                    <a16:creationId xmlns:a16="http://schemas.microsoft.com/office/drawing/2014/main" id="{163ECF9E-47CA-43E3-D0EC-CFAC6A7B161B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Cube 27">
                <a:extLst>
                  <a:ext uri="{FF2B5EF4-FFF2-40B4-BE49-F238E27FC236}">
                    <a16:creationId xmlns:a16="http://schemas.microsoft.com/office/drawing/2014/main" id="{BDD8C0C8-5F59-3D35-D03D-5D7DD01D7BE3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" name="Cube 28">
                <a:extLst>
                  <a:ext uri="{FF2B5EF4-FFF2-40B4-BE49-F238E27FC236}">
                    <a16:creationId xmlns:a16="http://schemas.microsoft.com/office/drawing/2014/main" id="{C4DF3DA3-43F9-7789-96E0-CD5E6E9BA058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Cube 29">
                <a:extLst>
                  <a:ext uri="{FF2B5EF4-FFF2-40B4-BE49-F238E27FC236}">
                    <a16:creationId xmlns:a16="http://schemas.microsoft.com/office/drawing/2014/main" id="{0B26C6A5-CB65-9DF3-BFD1-1D0447E1C43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" name="Cube 30">
                <a:extLst>
                  <a:ext uri="{FF2B5EF4-FFF2-40B4-BE49-F238E27FC236}">
                    <a16:creationId xmlns:a16="http://schemas.microsoft.com/office/drawing/2014/main" id="{F95E8850-D0F0-D127-9FD5-BE2DDEEBE6C4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Cube 31">
                <a:extLst>
                  <a:ext uri="{FF2B5EF4-FFF2-40B4-BE49-F238E27FC236}">
                    <a16:creationId xmlns:a16="http://schemas.microsoft.com/office/drawing/2014/main" id="{8FB6556C-0BD2-BA37-9144-0337843D020D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" name="Cube 32">
                <a:extLst>
                  <a:ext uri="{FF2B5EF4-FFF2-40B4-BE49-F238E27FC236}">
                    <a16:creationId xmlns:a16="http://schemas.microsoft.com/office/drawing/2014/main" id="{F9BD0F37-8CE6-8F71-1CBD-740B4779210D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624BE27-2970-A952-FCDB-BD46498C60C0}"/>
              </a:ext>
            </a:extLst>
          </p:cNvPr>
          <p:cNvGrpSpPr/>
          <p:nvPr/>
        </p:nvGrpSpPr>
        <p:grpSpPr>
          <a:xfrm>
            <a:off x="5923046" y="2643365"/>
            <a:ext cx="2084689" cy="2109718"/>
            <a:chOff x="743294" y="1537848"/>
            <a:chExt cx="5616539" cy="5674975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3239DE2E-5D3F-38F6-8C5E-882782CD7315}"/>
                </a:ext>
              </a:extLst>
            </p:cNvPr>
            <p:cNvGrpSpPr/>
            <p:nvPr/>
          </p:nvGrpSpPr>
          <p:grpSpPr>
            <a:xfrm>
              <a:off x="743294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25" name="Cube 224">
                <a:extLst>
                  <a:ext uri="{FF2B5EF4-FFF2-40B4-BE49-F238E27FC236}">
                    <a16:creationId xmlns:a16="http://schemas.microsoft.com/office/drawing/2014/main" id="{F2BEAA45-B7C9-AFC2-314C-3DC4F6244B19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6" name="Cube 225">
                <a:extLst>
                  <a:ext uri="{FF2B5EF4-FFF2-40B4-BE49-F238E27FC236}">
                    <a16:creationId xmlns:a16="http://schemas.microsoft.com/office/drawing/2014/main" id="{0D2B7CE1-F250-DDE8-5BCD-15D60D453FE3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7" name="Cube 226">
                <a:extLst>
                  <a:ext uri="{FF2B5EF4-FFF2-40B4-BE49-F238E27FC236}">
                    <a16:creationId xmlns:a16="http://schemas.microsoft.com/office/drawing/2014/main" id="{00E34AC1-0E33-33C0-C67A-68BF63EB09FF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8" name="Cube 227">
                <a:extLst>
                  <a:ext uri="{FF2B5EF4-FFF2-40B4-BE49-F238E27FC236}">
                    <a16:creationId xmlns:a16="http://schemas.microsoft.com/office/drawing/2014/main" id="{C40F7DBA-0DF7-F51B-337B-8294A95C49C3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9" name="Cube 228">
                <a:extLst>
                  <a:ext uri="{FF2B5EF4-FFF2-40B4-BE49-F238E27FC236}">
                    <a16:creationId xmlns:a16="http://schemas.microsoft.com/office/drawing/2014/main" id="{FCC2E499-35AB-312D-538A-1DA5EFA121B9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0" name="Cube 229">
                <a:extLst>
                  <a:ext uri="{FF2B5EF4-FFF2-40B4-BE49-F238E27FC236}">
                    <a16:creationId xmlns:a16="http://schemas.microsoft.com/office/drawing/2014/main" id="{E8D59360-EE9C-B9E2-1AA8-EAD5765A8543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1" name="Cube 230">
                <a:extLst>
                  <a:ext uri="{FF2B5EF4-FFF2-40B4-BE49-F238E27FC236}">
                    <a16:creationId xmlns:a16="http://schemas.microsoft.com/office/drawing/2014/main" id="{30A428E0-BB5C-325E-4545-5129A5CAFA06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2" name="Cube 231">
                <a:extLst>
                  <a:ext uri="{FF2B5EF4-FFF2-40B4-BE49-F238E27FC236}">
                    <a16:creationId xmlns:a16="http://schemas.microsoft.com/office/drawing/2014/main" id="{55ACE428-897C-9F5D-E379-4CBB05F9E58B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3" name="Cube 232">
                <a:extLst>
                  <a:ext uri="{FF2B5EF4-FFF2-40B4-BE49-F238E27FC236}">
                    <a16:creationId xmlns:a16="http://schemas.microsoft.com/office/drawing/2014/main" id="{CEBBCB0C-FAC3-8CDD-A782-380DD2FAE9B9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4" name="Cube 233">
                <a:extLst>
                  <a:ext uri="{FF2B5EF4-FFF2-40B4-BE49-F238E27FC236}">
                    <a16:creationId xmlns:a16="http://schemas.microsoft.com/office/drawing/2014/main" id="{102845C1-4AE8-BFBB-949A-D93754F25DEF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E48C56CD-132B-3199-82CC-01A89B52ADFD}"/>
                </a:ext>
              </a:extLst>
            </p:cNvPr>
            <p:cNvGrpSpPr/>
            <p:nvPr/>
          </p:nvGrpSpPr>
          <p:grpSpPr>
            <a:xfrm>
              <a:off x="1263972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15" name="Cube 214">
                <a:extLst>
                  <a:ext uri="{FF2B5EF4-FFF2-40B4-BE49-F238E27FC236}">
                    <a16:creationId xmlns:a16="http://schemas.microsoft.com/office/drawing/2014/main" id="{46FC60D2-16E9-A913-2745-A57BD4E0806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6" name="Cube 215">
                <a:extLst>
                  <a:ext uri="{FF2B5EF4-FFF2-40B4-BE49-F238E27FC236}">
                    <a16:creationId xmlns:a16="http://schemas.microsoft.com/office/drawing/2014/main" id="{F1B89711-C8F8-71E0-3E7C-F7754E7E7D7F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7" name="Cube 216">
                <a:extLst>
                  <a:ext uri="{FF2B5EF4-FFF2-40B4-BE49-F238E27FC236}">
                    <a16:creationId xmlns:a16="http://schemas.microsoft.com/office/drawing/2014/main" id="{04DF0F2A-1D15-B36B-5187-29E8E7858034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8" name="Cube 217">
                <a:extLst>
                  <a:ext uri="{FF2B5EF4-FFF2-40B4-BE49-F238E27FC236}">
                    <a16:creationId xmlns:a16="http://schemas.microsoft.com/office/drawing/2014/main" id="{28A362F4-6C2F-8E9B-9C20-47256DAF92C5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9" name="Cube 218">
                <a:extLst>
                  <a:ext uri="{FF2B5EF4-FFF2-40B4-BE49-F238E27FC236}">
                    <a16:creationId xmlns:a16="http://schemas.microsoft.com/office/drawing/2014/main" id="{49DD2AAF-FE97-B9E8-4A4C-1A9AF30AEFDE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0" name="Cube 219">
                <a:extLst>
                  <a:ext uri="{FF2B5EF4-FFF2-40B4-BE49-F238E27FC236}">
                    <a16:creationId xmlns:a16="http://schemas.microsoft.com/office/drawing/2014/main" id="{3DDC3BC3-07A0-DC9E-0023-4E2DD2C7CDB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1" name="Cube 220">
                <a:extLst>
                  <a:ext uri="{FF2B5EF4-FFF2-40B4-BE49-F238E27FC236}">
                    <a16:creationId xmlns:a16="http://schemas.microsoft.com/office/drawing/2014/main" id="{23DDA35F-7580-45D5-7C82-95225DB0CF43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2" name="Cube 221">
                <a:extLst>
                  <a:ext uri="{FF2B5EF4-FFF2-40B4-BE49-F238E27FC236}">
                    <a16:creationId xmlns:a16="http://schemas.microsoft.com/office/drawing/2014/main" id="{1B809AA4-0FCF-DE40-D13B-2BB2B775DF60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3" name="Cube 222">
                <a:extLst>
                  <a:ext uri="{FF2B5EF4-FFF2-40B4-BE49-F238E27FC236}">
                    <a16:creationId xmlns:a16="http://schemas.microsoft.com/office/drawing/2014/main" id="{28197EEC-4C19-5817-5FA8-5808A03153E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4" name="Cube 223">
                <a:extLst>
                  <a:ext uri="{FF2B5EF4-FFF2-40B4-BE49-F238E27FC236}">
                    <a16:creationId xmlns:a16="http://schemas.microsoft.com/office/drawing/2014/main" id="{B3769396-3D14-6781-3525-A869455F32D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E3FBCF13-98FE-F5BD-94F0-CF6BDA232BE4}"/>
                </a:ext>
              </a:extLst>
            </p:cNvPr>
            <p:cNvGrpSpPr/>
            <p:nvPr/>
          </p:nvGrpSpPr>
          <p:grpSpPr>
            <a:xfrm>
              <a:off x="1805051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205" name="Cube 204">
                <a:extLst>
                  <a:ext uri="{FF2B5EF4-FFF2-40B4-BE49-F238E27FC236}">
                    <a16:creationId xmlns:a16="http://schemas.microsoft.com/office/drawing/2014/main" id="{5000A43C-43B9-184F-83C4-E79B286574BD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Cube 205">
                <a:extLst>
                  <a:ext uri="{FF2B5EF4-FFF2-40B4-BE49-F238E27FC236}">
                    <a16:creationId xmlns:a16="http://schemas.microsoft.com/office/drawing/2014/main" id="{5F6BBAB1-338E-A37C-70A4-103999E6EA6A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7" name="Cube 206">
                <a:extLst>
                  <a:ext uri="{FF2B5EF4-FFF2-40B4-BE49-F238E27FC236}">
                    <a16:creationId xmlns:a16="http://schemas.microsoft.com/office/drawing/2014/main" id="{145CFC04-5F1F-5102-D683-E0E8059E1D21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8" name="Cube 207">
                <a:extLst>
                  <a:ext uri="{FF2B5EF4-FFF2-40B4-BE49-F238E27FC236}">
                    <a16:creationId xmlns:a16="http://schemas.microsoft.com/office/drawing/2014/main" id="{438BBD30-76F9-301F-2764-130B7A1DC4D9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Cube 208">
                <a:extLst>
                  <a:ext uri="{FF2B5EF4-FFF2-40B4-BE49-F238E27FC236}">
                    <a16:creationId xmlns:a16="http://schemas.microsoft.com/office/drawing/2014/main" id="{96E23AED-DD80-1764-3EF4-EAC27DE4686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0" name="Cube 209">
                <a:extLst>
                  <a:ext uri="{FF2B5EF4-FFF2-40B4-BE49-F238E27FC236}">
                    <a16:creationId xmlns:a16="http://schemas.microsoft.com/office/drawing/2014/main" id="{5E8B0867-77E4-7EC8-A9C1-FDEA8F75676C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1" name="Cube 210">
                <a:extLst>
                  <a:ext uri="{FF2B5EF4-FFF2-40B4-BE49-F238E27FC236}">
                    <a16:creationId xmlns:a16="http://schemas.microsoft.com/office/drawing/2014/main" id="{4C2641A6-025E-7AAB-FA46-BBCB44B992C7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2" name="Cube 211">
                <a:extLst>
                  <a:ext uri="{FF2B5EF4-FFF2-40B4-BE49-F238E27FC236}">
                    <a16:creationId xmlns:a16="http://schemas.microsoft.com/office/drawing/2014/main" id="{FBBF1B68-2D54-0DFD-3014-71B36CC06F93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3" name="Cube 212">
                <a:extLst>
                  <a:ext uri="{FF2B5EF4-FFF2-40B4-BE49-F238E27FC236}">
                    <a16:creationId xmlns:a16="http://schemas.microsoft.com/office/drawing/2014/main" id="{C75A1483-60AC-E58A-3AFC-A745E5E933D6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4" name="Cube 213">
                <a:extLst>
                  <a:ext uri="{FF2B5EF4-FFF2-40B4-BE49-F238E27FC236}">
                    <a16:creationId xmlns:a16="http://schemas.microsoft.com/office/drawing/2014/main" id="{A24F1FC4-2F7E-363F-8FE4-A6BF0F91EC91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B74B0D6F-D59D-E663-1989-A0AED77E2FD8}"/>
                </a:ext>
              </a:extLst>
            </p:cNvPr>
            <p:cNvGrpSpPr/>
            <p:nvPr/>
          </p:nvGrpSpPr>
          <p:grpSpPr>
            <a:xfrm>
              <a:off x="235669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95" name="Cube 194">
                <a:extLst>
                  <a:ext uri="{FF2B5EF4-FFF2-40B4-BE49-F238E27FC236}">
                    <a16:creationId xmlns:a16="http://schemas.microsoft.com/office/drawing/2014/main" id="{325BE97C-0733-ADC9-FF51-572DFF84F15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6" name="Cube 195">
                <a:extLst>
                  <a:ext uri="{FF2B5EF4-FFF2-40B4-BE49-F238E27FC236}">
                    <a16:creationId xmlns:a16="http://schemas.microsoft.com/office/drawing/2014/main" id="{251D5C48-F7C0-828E-1269-A5AAB1987FD5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7" name="Cube 196">
                <a:extLst>
                  <a:ext uri="{FF2B5EF4-FFF2-40B4-BE49-F238E27FC236}">
                    <a16:creationId xmlns:a16="http://schemas.microsoft.com/office/drawing/2014/main" id="{781C8024-8CA6-AD55-E395-8CCE8139591B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8" name="Cube 197">
                <a:extLst>
                  <a:ext uri="{FF2B5EF4-FFF2-40B4-BE49-F238E27FC236}">
                    <a16:creationId xmlns:a16="http://schemas.microsoft.com/office/drawing/2014/main" id="{45401B96-12FD-1BC8-0A6A-5F38C5B7AC18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Cube 198">
                <a:extLst>
                  <a:ext uri="{FF2B5EF4-FFF2-40B4-BE49-F238E27FC236}">
                    <a16:creationId xmlns:a16="http://schemas.microsoft.com/office/drawing/2014/main" id="{485A4331-3887-FB3E-107E-30B522CBC59A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0" name="Cube 199">
                <a:extLst>
                  <a:ext uri="{FF2B5EF4-FFF2-40B4-BE49-F238E27FC236}">
                    <a16:creationId xmlns:a16="http://schemas.microsoft.com/office/drawing/2014/main" id="{C59F8B72-0CAD-3A18-6BCD-8B9141449732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1" name="Cube 200">
                <a:extLst>
                  <a:ext uri="{FF2B5EF4-FFF2-40B4-BE49-F238E27FC236}">
                    <a16:creationId xmlns:a16="http://schemas.microsoft.com/office/drawing/2014/main" id="{01F1A01E-45F6-72A8-0481-114EF05EF16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2" name="Cube 201">
                <a:extLst>
                  <a:ext uri="{FF2B5EF4-FFF2-40B4-BE49-F238E27FC236}">
                    <a16:creationId xmlns:a16="http://schemas.microsoft.com/office/drawing/2014/main" id="{2F2B3577-C22A-664E-78E5-BFF1EDD5EDCD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Cube 202">
                <a:extLst>
                  <a:ext uri="{FF2B5EF4-FFF2-40B4-BE49-F238E27FC236}">
                    <a16:creationId xmlns:a16="http://schemas.microsoft.com/office/drawing/2014/main" id="{6383016F-7905-40CA-B3A3-EE9170C86BCB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Cube 203">
                <a:extLst>
                  <a:ext uri="{FF2B5EF4-FFF2-40B4-BE49-F238E27FC236}">
                    <a16:creationId xmlns:a16="http://schemas.microsoft.com/office/drawing/2014/main" id="{E0AF3B5B-22D0-4A09-6D25-BC5563FB9547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BB675B03-00BF-F1ED-E945-3D0F504C35BA}"/>
                </a:ext>
              </a:extLst>
            </p:cNvPr>
            <p:cNvGrpSpPr/>
            <p:nvPr/>
          </p:nvGrpSpPr>
          <p:grpSpPr>
            <a:xfrm>
              <a:off x="2907463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85" name="Cube 184">
                <a:extLst>
                  <a:ext uri="{FF2B5EF4-FFF2-40B4-BE49-F238E27FC236}">
                    <a16:creationId xmlns:a16="http://schemas.microsoft.com/office/drawing/2014/main" id="{F584C1D4-95D7-B854-53EB-1607F9175801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6" name="Cube 185">
                <a:extLst>
                  <a:ext uri="{FF2B5EF4-FFF2-40B4-BE49-F238E27FC236}">
                    <a16:creationId xmlns:a16="http://schemas.microsoft.com/office/drawing/2014/main" id="{6C4F37DE-7D7F-381B-EB12-3B7A27C1EE7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7" name="Cube 186">
                <a:extLst>
                  <a:ext uri="{FF2B5EF4-FFF2-40B4-BE49-F238E27FC236}">
                    <a16:creationId xmlns:a16="http://schemas.microsoft.com/office/drawing/2014/main" id="{50A4F6F5-B810-10A6-F50E-36D57A660104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Cube 187">
                <a:extLst>
                  <a:ext uri="{FF2B5EF4-FFF2-40B4-BE49-F238E27FC236}">
                    <a16:creationId xmlns:a16="http://schemas.microsoft.com/office/drawing/2014/main" id="{E2ADDC61-9A3C-7EA7-0CB7-3EDF6E8F4CE1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9" name="Cube 188">
                <a:extLst>
                  <a:ext uri="{FF2B5EF4-FFF2-40B4-BE49-F238E27FC236}">
                    <a16:creationId xmlns:a16="http://schemas.microsoft.com/office/drawing/2014/main" id="{B742FD56-7340-BC06-674C-2B14B92AC021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0" name="Cube 189">
                <a:extLst>
                  <a:ext uri="{FF2B5EF4-FFF2-40B4-BE49-F238E27FC236}">
                    <a16:creationId xmlns:a16="http://schemas.microsoft.com/office/drawing/2014/main" id="{2C0ACAEC-F261-C473-DC26-9244AF39320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1" name="Cube 190">
                <a:extLst>
                  <a:ext uri="{FF2B5EF4-FFF2-40B4-BE49-F238E27FC236}">
                    <a16:creationId xmlns:a16="http://schemas.microsoft.com/office/drawing/2014/main" id="{E3930DD8-AE00-A488-DA35-F99F9620A4B9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2" name="Cube 191">
                <a:extLst>
                  <a:ext uri="{FF2B5EF4-FFF2-40B4-BE49-F238E27FC236}">
                    <a16:creationId xmlns:a16="http://schemas.microsoft.com/office/drawing/2014/main" id="{9436E1EA-5F3D-992C-B918-14DB40F365FF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3" name="Cube 192">
                <a:extLst>
                  <a:ext uri="{FF2B5EF4-FFF2-40B4-BE49-F238E27FC236}">
                    <a16:creationId xmlns:a16="http://schemas.microsoft.com/office/drawing/2014/main" id="{8C7DD301-9278-5DFE-789E-E5C39BD52002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4" name="Cube 193">
                <a:extLst>
                  <a:ext uri="{FF2B5EF4-FFF2-40B4-BE49-F238E27FC236}">
                    <a16:creationId xmlns:a16="http://schemas.microsoft.com/office/drawing/2014/main" id="{AF1E377E-5A26-76F8-BB7A-B332D0F73A26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CC2687DC-5CB2-CA06-0F73-159551EBDCC6}"/>
                </a:ext>
              </a:extLst>
            </p:cNvPr>
            <p:cNvGrpSpPr/>
            <p:nvPr/>
          </p:nvGrpSpPr>
          <p:grpSpPr>
            <a:xfrm>
              <a:off x="3459108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75" name="Cube 174">
                <a:extLst>
                  <a:ext uri="{FF2B5EF4-FFF2-40B4-BE49-F238E27FC236}">
                    <a16:creationId xmlns:a16="http://schemas.microsoft.com/office/drawing/2014/main" id="{84563421-11AF-22A9-173E-0446DC980FE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6" name="Cube 175">
                <a:extLst>
                  <a:ext uri="{FF2B5EF4-FFF2-40B4-BE49-F238E27FC236}">
                    <a16:creationId xmlns:a16="http://schemas.microsoft.com/office/drawing/2014/main" id="{94E905F1-10EB-90F8-C80B-31270F76F02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Cube 176">
                <a:extLst>
                  <a:ext uri="{FF2B5EF4-FFF2-40B4-BE49-F238E27FC236}">
                    <a16:creationId xmlns:a16="http://schemas.microsoft.com/office/drawing/2014/main" id="{B65AC7ED-FCFD-14AC-1A32-2EA0AED3AC27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8" name="Cube 177">
                <a:extLst>
                  <a:ext uri="{FF2B5EF4-FFF2-40B4-BE49-F238E27FC236}">
                    <a16:creationId xmlns:a16="http://schemas.microsoft.com/office/drawing/2014/main" id="{08CA2CFA-7D16-0598-9063-EA4386ED38AD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9" name="Cube 178">
                <a:extLst>
                  <a:ext uri="{FF2B5EF4-FFF2-40B4-BE49-F238E27FC236}">
                    <a16:creationId xmlns:a16="http://schemas.microsoft.com/office/drawing/2014/main" id="{11EDC8A7-8C63-A886-7776-C771BE09ADC3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Cube 179">
                <a:extLst>
                  <a:ext uri="{FF2B5EF4-FFF2-40B4-BE49-F238E27FC236}">
                    <a16:creationId xmlns:a16="http://schemas.microsoft.com/office/drawing/2014/main" id="{1FC2BD27-87DB-72DB-4F62-3E5CFB700437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1" name="Cube 180">
                <a:extLst>
                  <a:ext uri="{FF2B5EF4-FFF2-40B4-BE49-F238E27FC236}">
                    <a16:creationId xmlns:a16="http://schemas.microsoft.com/office/drawing/2014/main" id="{16ED4907-B6A6-9253-5559-64C2C100683C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2" name="Cube 181">
                <a:extLst>
                  <a:ext uri="{FF2B5EF4-FFF2-40B4-BE49-F238E27FC236}">
                    <a16:creationId xmlns:a16="http://schemas.microsoft.com/office/drawing/2014/main" id="{1E0C1DCF-D685-6321-3E5B-FDB694EE1CF3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3" name="Cube 182">
                <a:extLst>
                  <a:ext uri="{FF2B5EF4-FFF2-40B4-BE49-F238E27FC236}">
                    <a16:creationId xmlns:a16="http://schemas.microsoft.com/office/drawing/2014/main" id="{E460AEE5-7097-55C1-CBCE-81D818EA7BF7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4" name="Cube 183">
                <a:extLst>
                  <a:ext uri="{FF2B5EF4-FFF2-40B4-BE49-F238E27FC236}">
                    <a16:creationId xmlns:a16="http://schemas.microsoft.com/office/drawing/2014/main" id="{167D71C7-47F1-7D3C-4D87-194E0E2DE6DE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806AA4FA-FF27-651A-1C18-E7B420BFB921}"/>
                </a:ext>
              </a:extLst>
            </p:cNvPr>
            <p:cNvGrpSpPr/>
            <p:nvPr/>
          </p:nvGrpSpPr>
          <p:grpSpPr>
            <a:xfrm>
              <a:off x="3979786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65" name="Cube 164">
                <a:extLst>
                  <a:ext uri="{FF2B5EF4-FFF2-40B4-BE49-F238E27FC236}">
                    <a16:creationId xmlns:a16="http://schemas.microsoft.com/office/drawing/2014/main" id="{B40DB613-8B6A-9840-D8E0-7306394D5310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6" name="Cube 165">
                <a:extLst>
                  <a:ext uri="{FF2B5EF4-FFF2-40B4-BE49-F238E27FC236}">
                    <a16:creationId xmlns:a16="http://schemas.microsoft.com/office/drawing/2014/main" id="{8D299D3B-7472-AE65-96DF-4F5D1D1CCA79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7" name="Cube 166">
                <a:extLst>
                  <a:ext uri="{FF2B5EF4-FFF2-40B4-BE49-F238E27FC236}">
                    <a16:creationId xmlns:a16="http://schemas.microsoft.com/office/drawing/2014/main" id="{DB43A2DE-2865-73DC-A258-B075BC9DD1D0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8" name="Cube 167">
                <a:extLst>
                  <a:ext uri="{FF2B5EF4-FFF2-40B4-BE49-F238E27FC236}">
                    <a16:creationId xmlns:a16="http://schemas.microsoft.com/office/drawing/2014/main" id="{ACF5D3E3-7872-7C48-1FD4-153C6CB25D61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9" name="Cube 168">
                <a:extLst>
                  <a:ext uri="{FF2B5EF4-FFF2-40B4-BE49-F238E27FC236}">
                    <a16:creationId xmlns:a16="http://schemas.microsoft.com/office/drawing/2014/main" id="{A50CEDD2-4235-2289-872E-F23CFA6B1B4C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Cube 169">
                <a:extLst>
                  <a:ext uri="{FF2B5EF4-FFF2-40B4-BE49-F238E27FC236}">
                    <a16:creationId xmlns:a16="http://schemas.microsoft.com/office/drawing/2014/main" id="{45F98C10-9393-F458-33AE-D3E8D880066A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1" name="Cube 170">
                <a:extLst>
                  <a:ext uri="{FF2B5EF4-FFF2-40B4-BE49-F238E27FC236}">
                    <a16:creationId xmlns:a16="http://schemas.microsoft.com/office/drawing/2014/main" id="{44FA8CCC-9AC9-ABEB-B109-86CC40295198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2" name="Cube 171">
                <a:extLst>
                  <a:ext uri="{FF2B5EF4-FFF2-40B4-BE49-F238E27FC236}">
                    <a16:creationId xmlns:a16="http://schemas.microsoft.com/office/drawing/2014/main" id="{B98E986F-6EE1-35E0-F00A-17FD1BBB1AA6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3" name="Cube 172">
                <a:extLst>
                  <a:ext uri="{FF2B5EF4-FFF2-40B4-BE49-F238E27FC236}">
                    <a16:creationId xmlns:a16="http://schemas.microsoft.com/office/drawing/2014/main" id="{8659C3BF-1BF0-1E24-551B-898A0D0997BE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4" name="Cube 173">
                <a:extLst>
                  <a:ext uri="{FF2B5EF4-FFF2-40B4-BE49-F238E27FC236}">
                    <a16:creationId xmlns:a16="http://schemas.microsoft.com/office/drawing/2014/main" id="{2A1A9B31-1FA4-EAAF-0914-C5CF2ED06962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5191CD2E-A743-F491-87B3-5EC54603A368}"/>
                </a:ext>
              </a:extLst>
            </p:cNvPr>
            <p:cNvGrpSpPr/>
            <p:nvPr/>
          </p:nvGrpSpPr>
          <p:grpSpPr>
            <a:xfrm>
              <a:off x="4520865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55" name="Cube 154">
                <a:extLst>
                  <a:ext uri="{FF2B5EF4-FFF2-40B4-BE49-F238E27FC236}">
                    <a16:creationId xmlns:a16="http://schemas.microsoft.com/office/drawing/2014/main" id="{538AD7D4-A959-23CB-BDAB-C5CD3D48427A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6" name="Cube 155">
                <a:extLst>
                  <a:ext uri="{FF2B5EF4-FFF2-40B4-BE49-F238E27FC236}">
                    <a16:creationId xmlns:a16="http://schemas.microsoft.com/office/drawing/2014/main" id="{FF799EED-C37E-74C2-F6BE-DAA005C2D374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7" name="Cube 156">
                <a:extLst>
                  <a:ext uri="{FF2B5EF4-FFF2-40B4-BE49-F238E27FC236}">
                    <a16:creationId xmlns:a16="http://schemas.microsoft.com/office/drawing/2014/main" id="{58D9AAED-C127-0EF7-5356-FBD5AD468E09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8" name="Cube 157">
                <a:extLst>
                  <a:ext uri="{FF2B5EF4-FFF2-40B4-BE49-F238E27FC236}">
                    <a16:creationId xmlns:a16="http://schemas.microsoft.com/office/drawing/2014/main" id="{E89ECDD6-625A-4C34-55AF-E02F2E5DD108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9" name="Cube 158">
                <a:extLst>
                  <a:ext uri="{FF2B5EF4-FFF2-40B4-BE49-F238E27FC236}">
                    <a16:creationId xmlns:a16="http://schemas.microsoft.com/office/drawing/2014/main" id="{640D6D27-4D91-E6EB-2FC8-0F3AE17C1830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0" name="Cube 159">
                <a:extLst>
                  <a:ext uri="{FF2B5EF4-FFF2-40B4-BE49-F238E27FC236}">
                    <a16:creationId xmlns:a16="http://schemas.microsoft.com/office/drawing/2014/main" id="{1951BB3F-C162-B36A-7641-EE59558F61B0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1" name="Cube 160">
                <a:extLst>
                  <a:ext uri="{FF2B5EF4-FFF2-40B4-BE49-F238E27FC236}">
                    <a16:creationId xmlns:a16="http://schemas.microsoft.com/office/drawing/2014/main" id="{4C83DB63-7713-A462-62BD-FEF67A9BEDB5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2" name="Cube 161">
                <a:extLst>
                  <a:ext uri="{FF2B5EF4-FFF2-40B4-BE49-F238E27FC236}">
                    <a16:creationId xmlns:a16="http://schemas.microsoft.com/office/drawing/2014/main" id="{E020F7E1-46F0-EF0A-3C8A-9B4CE45A21A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3" name="Cube 162">
                <a:extLst>
                  <a:ext uri="{FF2B5EF4-FFF2-40B4-BE49-F238E27FC236}">
                    <a16:creationId xmlns:a16="http://schemas.microsoft.com/office/drawing/2014/main" id="{DE84BBB9-F486-5E44-E7C6-38F154F8C9BC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4" name="Cube 163">
                <a:extLst>
                  <a:ext uri="{FF2B5EF4-FFF2-40B4-BE49-F238E27FC236}">
                    <a16:creationId xmlns:a16="http://schemas.microsoft.com/office/drawing/2014/main" id="{9A1C02C4-C8F1-6C8C-5A5B-E16E2143565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9F604672-82BB-9011-D5F1-7764B0C9DF91}"/>
                </a:ext>
              </a:extLst>
            </p:cNvPr>
            <p:cNvGrpSpPr/>
            <p:nvPr/>
          </p:nvGrpSpPr>
          <p:grpSpPr>
            <a:xfrm>
              <a:off x="5072510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45" name="Cube 144">
                <a:extLst>
                  <a:ext uri="{FF2B5EF4-FFF2-40B4-BE49-F238E27FC236}">
                    <a16:creationId xmlns:a16="http://schemas.microsoft.com/office/drawing/2014/main" id="{B92B2378-201B-2B07-7DF7-62F659F8EF42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6" name="Cube 145">
                <a:extLst>
                  <a:ext uri="{FF2B5EF4-FFF2-40B4-BE49-F238E27FC236}">
                    <a16:creationId xmlns:a16="http://schemas.microsoft.com/office/drawing/2014/main" id="{1B64437E-9772-71A7-23EC-6AF75B1EDEB7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Cube 146">
                <a:extLst>
                  <a:ext uri="{FF2B5EF4-FFF2-40B4-BE49-F238E27FC236}">
                    <a16:creationId xmlns:a16="http://schemas.microsoft.com/office/drawing/2014/main" id="{6867C905-239D-EEE6-7024-1FAB344C3F29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8" name="Cube 147">
                <a:extLst>
                  <a:ext uri="{FF2B5EF4-FFF2-40B4-BE49-F238E27FC236}">
                    <a16:creationId xmlns:a16="http://schemas.microsoft.com/office/drawing/2014/main" id="{1D2F970A-38DD-E511-ECF2-E9CFDCCB347E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9" name="Cube 148">
                <a:extLst>
                  <a:ext uri="{FF2B5EF4-FFF2-40B4-BE49-F238E27FC236}">
                    <a16:creationId xmlns:a16="http://schemas.microsoft.com/office/drawing/2014/main" id="{C33CCB88-D2F9-302B-B734-B4AB336E5F9D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0" name="Cube 149">
                <a:extLst>
                  <a:ext uri="{FF2B5EF4-FFF2-40B4-BE49-F238E27FC236}">
                    <a16:creationId xmlns:a16="http://schemas.microsoft.com/office/drawing/2014/main" id="{B8253BA0-F423-88A6-2186-D3FD2DF08B7E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1" name="Cube 150">
                <a:extLst>
                  <a:ext uri="{FF2B5EF4-FFF2-40B4-BE49-F238E27FC236}">
                    <a16:creationId xmlns:a16="http://schemas.microsoft.com/office/drawing/2014/main" id="{83F313B5-073A-31C4-9358-957A585E34FB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2" name="Cube 151">
                <a:extLst>
                  <a:ext uri="{FF2B5EF4-FFF2-40B4-BE49-F238E27FC236}">
                    <a16:creationId xmlns:a16="http://schemas.microsoft.com/office/drawing/2014/main" id="{27411D0D-26B6-CACD-8C46-A5A70FCF24F9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3" name="Cube 152">
                <a:extLst>
                  <a:ext uri="{FF2B5EF4-FFF2-40B4-BE49-F238E27FC236}">
                    <a16:creationId xmlns:a16="http://schemas.microsoft.com/office/drawing/2014/main" id="{B58184BF-586D-C7BE-8BBD-076A9E4B19C8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4" name="Cube 153">
                <a:extLst>
                  <a:ext uri="{FF2B5EF4-FFF2-40B4-BE49-F238E27FC236}">
                    <a16:creationId xmlns:a16="http://schemas.microsoft.com/office/drawing/2014/main" id="{6E3293A6-627F-13CB-2FF9-59A6ABA2A878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9C1E0220-DCBB-FE59-31C9-F51E67A63114}"/>
                </a:ext>
              </a:extLst>
            </p:cNvPr>
            <p:cNvGrpSpPr/>
            <p:nvPr/>
          </p:nvGrpSpPr>
          <p:grpSpPr>
            <a:xfrm>
              <a:off x="5623277" y="1537848"/>
              <a:ext cx="736556" cy="5674975"/>
              <a:chOff x="871018" y="1537848"/>
              <a:chExt cx="736556" cy="5674975"/>
            </a:xfrm>
            <a:solidFill>
              <a:srgbClr val="FFC000"/>
            </a:solidFill>
          </p:grpSpPr>
          <p:sp>
            <p:nvSpPr>
              <p:cNvPr id="135" name="Cube 134">
                <a:extLst>
                  <a:ext uri="{FF2B5EF4-FFF2-40B4-BE49-F238E27FC236}">
                    <a16:creationId xmlns:a16="http://schemas.microsoft.com/office/drawing/2014/main" id="{D8934ACA-ABA4-7166-8293-879696D1C27B}"/>
                  </a:ext>
                </a:extLst>
              </p:cNvPr>
              <p:cNvSpPr/>
              <p:nvPr/>
            </p:nvSpPr>
            <p:spPr>
              <a:xfrm>
                <a:off x="871018" y="647626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6" name="Cube 135">
                <a:extLst>
                  <a:ext uri="{FF2B5EF4-FFF2-40B4-BE49-F238E27FC236}">
                    <a16:creationId xmlns:a16="http://schemas.microsoft.com/office/drawing/2014/main" id="{B9ED546C-AC8D-2F36-4AC2-D71DDDB8E8A0}"/>
                  </a:ext>
                </a:extLst>
              </p:cNvPr>
              <p:cNvSpPr/>
              <p:nvPr/>
            </p:nvSpPr>
            <p:spPr>
              <a:xfrm>
                <a:off x="871018" y="592710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7" name="Cube 136">
                <a:extLst>
                  <a:ext uri="{FF2B5EF4-FFF2-40B4-BE49-F238E27FC236}">
                    <a16:creationId xmlns:a16="http://schemas.microsoft.com/office/drawing/2014/main" id="{AF1A6699-45E0-4DDB-A787-97D060ADE532}"/>
                  </a:ext>
                </a:extLst>
              </p:cNvPr>
              <p:cNvSpPr/>
              <p:nvPr/>
            </p:nvSpPr>
            <p:spPr>
              <a:xfrm>
                <a:off x="871018" y="537793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8" name="Cube 137">
                <a:extLst>
                  <a:ext uri="{FF2B5EF4-FFF2-40B4-BE49-F238E27FC236}">
                    <a16:creationId xmlns:a16="http://schemas.microsoft.com/office/drawing/2014/main" id="{375AA71C-3F72-AB04-BAB8-677F1350A80E}"/>
                  </a:ext>
                </a:extLst>
              </p:cNvPr>
              <p:cNvSpPr/>
              <p:nvPr/>
            </p:nvSpPr>
            <p:spPr>
              <a:xfrm>
                <a:off x="871018" y="4828769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9" name="Cube 138">
                <a:extLst>
                  <a:ext uri="{FF2B5EF4-FFF2-40B4-BE49-F238E27FC236}">
                    <a16:creationId xmlns:a16="http://schemas.microsoft.com/office/drawing/2014/main" id="{13EE2230-7C88-68E3-7DEF-710C97170506}"/>
                  </a:ext>
                </a:extLst>
              </p:cNvPr>
              <p:cNvSpPr/>
              <p:nvPr/>
            </p:nvSpPr>
            <p:spPr>
              <a:xfrm>
                <a:off x="871018" y="4279603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0" name="Cube 139">
                <a:extLst>
                  <a:ext uri="{FF2B5EF4-FFF2-40B4-BE49-F238E27FC236}">
                    <a16:creationId xmlns:a16="http://schemas.microsoft.com/office/drawing/2014/main" id="{455666AA-33A3-EE31-6BDE-8F9F559E2C63}"/>
                  </a:ext>
                </a:extLst>
              </p:cNvPr>
              <p:cNvSpPr/>
              <p:nvPr/>
            </p:nvSpPr>
            <p:spPr>
              <a:xfrm>
                <a:off x="871018" y="3730437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1" name="Cube 140">
                <a:extLst>
                  <a:ext uri="{FF2B5EF4-FFF2-40B4-BE49-F238E27FC236}">
                    <a16:creationId xmlns:a16="http://schemas.microsoft.com/office/drawing/2014/main" id="{EA83B855-E2D6-B419-B873-63B5E988D75A}"/>
                  </a:ext>
                </a:extLst>
              </p:cNvPr>
              <p:cNvSpPr/>
              <p:nvPr/>
            </p:nvSpPr>
            <p:spPr>
              <a:xfrm>
                <a:off x="871018" y="3181271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2" name="Cube 141">
                <a:extLst>
                  <a:ext uri="{FF2B5EF4-FFF2-40B4-BE49-F238E27FC236}">
                    <a16:creationId xmlns:a16="http://schemas.microsoft.com/office/drawing/2014/main" id="{6138B403-347D-503A-C164-006F76A3273C}"/>
                  </a:ext>
                </a:extLst>
              </p:cNvPr>
              <p:cNvSpPr/>
              <p:nvPr/>
            </p:nvSpPr>
            <p:spPr>
              <a:xfrm>
                <a:off x="871018" y="2632105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3" name="Cube 142">
                <a:extLst>
                  <a:ext uri="{FF2B5EF4-FFF2-40B4-BE49-F238E27FC236}">
                    <a16:creationId xmlns:a16="http://schemas.microsoft.com/office/drawing/2014/main" id="{42B8B006-04DD-A99C-EB11-2872F452E2F7}"/>
                  </a:ext>
                </a:extLst>
              </p:cNvPr>
              <p:cNvSpPr/>
              <p:nvPr/>
            </p:nvSpPr>
            <p:spPr>
              <a:xfrm>
                <a:off x="871018" y="2087014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4" name="Cube 143">
                <a:extLst>
                  <a:ext uri="{FF2B5EF4-FFF2-40B4-BE49-F238E27FC236}">
                    <a16:creationId xmlns:a16="http://schemas.microsoft.com/office/drawing/2014/main" id="{AB166916-3993-7D85-B7CE-33900BFC86D9}"/>
                  </a:ext>
                </a:extLst>
              </p:cNvPr>
              <p:cNvSpPr/>
              <p:nvPr/>
            </p:nvSpPr>
            <p:spPr>
              <a:xfrm>
                <a:off x="871018" y="1537848"/>
                <a:ext cx="736556" cy="736556"/>
              </a:xfrm>
              <a:prstGeom prst="cube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29191DCA-6E56-72F2-D985-A1C1CBFDF6A1}"/>
              </a:ext>
            </a:extLst>
          </p:cNvPr>
          <p:cNvGrpSpPr/>
          <p:nvPr/>
        </p:nvGrpSpPr>
        <p:grpSpPr>
          <a:xfrm>
            <a:off x="3711465" y="2638387"/>
            <a:ext cx="275113" cy="2119674"/>
            <a:chOff x="871018" y="1537848"/>
            <a:chExt cx="736556" cy="5674975"/>
          </a:xfrm>
        </p:grpSpPr>
        <p:sp>
          <p:nvSpPr>
            <p:cNvPr id="236" name="Cube 235">
              <a:extLst>
                <a:ext uri="{FF2B5EF4-FFF2-40B4-BE49-F238E27FC236}">
                  <a16:creationId xmlns:a16="http://schemas.microsoft.com/office/drawing/2014/main" id="{313BF2D2-62B7-7ECF-C618-6CEC099EE9E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7" name="Cube 236">
              <a:extLst>
                <a:ext uri="{FF2B5EF4-FFF2-40B4-BE49-F238E27FC236}">
                  <a16:creationId xmlns:a16="http://schemas.microsoft.com/office/drawing/2014/main" id="{A219870A-6841-E5BA-EDFD-EEE55629E57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8" name="Cube 237">
              <a:extLst>
                <a:ext uri="{FF2B5EF4-FFF2-40B4-BE49-F238E27FC236}">
                  <a16:creationId xmlns:a16="http://schemas.microsoft.com/office/drawing/2014/main" id="{C725602A-238A-3B82-9A86-62F97583B7F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9" name="Cube 238">
              <a:extLst>
                <a:ext uri="{FF2B5EF4-FFF2-40B4-BE49-F238E27FC236}">
                  <a16:creationId xmlns:a16="http://schemas.microsoft.com/office/drawing/2014/main" id="{DEE443BB-6D77-6F84-FCA5-816ADB15085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0" name="Cube 239">
              <a:extLst>
                <a:ext uri="{FF2B5EF4-FFF2-40B4-BE49-F238E27FC236}">
                  <a16:creationId xmlns:a16="http://schemas.microsoft.com/office/drawing/2014/main" id="{717023EC-B03F-49ED-C3CF-BB252B0950E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1" name="Cube 240">
              <a:extLst>
                <a:ext uri="{FF2B5EF4-FFF2-40B4-BE49-F238E27FC236}">
                  <a16:creationId xmlns:a16="http://schemas.microsoft.com/office/drawing/2014/main" id="{37667E1B-D2A4-F17D-20D2-B33556146EC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2" name="Cube 241">
              <a:extLst>
                <a:ext uri="{FF2B5EF4-FFF2-40B4-BE49-F238E27FC236}">
                  <a16:creationId xmlns:a16="http://schemas.microsoft.com/office/drawing/2014/main" id="{2AA2085F-79D9-AEEE-C716-9A51C6DE3E1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3" name="Cube 242">
              <a:extLst>
                <a:ext uri="{FF2B5EF4-FFF2-40B4-BE49-F238E27FC236}">
                  <a16:creationId xmlns:a16="http://schemas.microsoft.com/office/drawing/2014/main" id="{A1D9255A-237F-BCA9-DEE3-38D0A5383846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4" name="Cube 243">
              <a:extLst>
                <a:ext uri="{FF2B5EF4-FFF2-40B4-BE49-F238E27FC236}">
                  <a16:creationId xmlns:a16="http://schemas.microsoft.com/office/drawing/2014/main" id="{966C8038-416B-D474-FE02-F5695A2C153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5" name="Cube 244">
              <a:extLst>
                <a:ext uri="{FF2B5EF4-FFF2-40B4-BE49-F238E27FC236}">
                  <a16:creationId xmlns:a16="http://schemas.microsoft.com/office/drawing/2014/main" id="{59F57033-D890-C4BB-B370-50599F0B45B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5EB7D9EE-116B-87A1-E0C3-F71AB20AFBE5}"/>
              </a:ext>
            </a:extLst>
          </p:cNvPr>
          <p:cNvGrpSpPr/>
          <p:nvPr/>
        </p:nvGrpSpPr>
        <p:grpSpPr>
          <a:xfrm>
            <a:off x="8114987" y="2602630"/>
            <a:ext cx="275113" cy="2119674"/>
            <a:chOff x="871018" y="1537848"/>
            <a:chExt cx="736556" cy="5674975"/>
          </a:xfrm>
        </p:grpSpPr>
        <p:sp>
          <p:nvSpPr>
            <p:cNvPr id="247" name="Cube 246">
              <a:extLst>
                <a:ext uri="{FF2B5EF4-FFF2-40B4-BE49-F238E27FC236}">
                  <a16:creationId xmlns:a16="http://schemas.microsoft.com/office/drawing/2014/main" id="{5835B601-3326-2E0A-4DB7-7620E4E8C51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8" name="Cube 247">
              <a:extLst>
                <a:ext uri="{FF2B5EF4-FFF2-40B4-BE49-F238E27FC236}">
                  <a16:creationId xmlns:a16="http://schemas.microsoft.com/office/drawing/2014/main" id="{420DD463-6888-B60F-B407-A9CFC5580D9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9" name="Cube 248">
              <a:extLst>
                <a:ext uri="{FF2B5EF4-FFF2-40B4-BE49-F238E27FC236}">
                  <a16:creationId xmlns:a16="http://schemas.microsoft.com/office/drawing/2014/main" id="{4D13CF38-370A-90A1-480A-D3C59CBE1E0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0" name="Cube 249">
              <a:extLst>
                <a:ext uri="{FF2B5EF4-FFF2-40B4-BE49-F238E27FC236}">
                  <a16:creationId xmlns:a16="http://schemas.microsoft.com/office/drawing/2014/main" id="{E8636C83-CE2A-A49E-E807-402D670D28F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1" name="Cube 250">
              <a:extLst>
                <a:ext uri="{FF2B5EF4-FFF2-40B4-BE49-F238E27FC236}">
                  <a16:creationId xmlns:a16="http://schemas.microsoft.com/office/drawing/2014/main" id="{94BD3253-B8E2-B3C2-1CAB-F434E4AEF68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2" name="Cube 251">
              <a:extLst>
                <a:ext uri="{FF2B5EF4-FFF2-40B4-BE49-F238E27FC236}">
                  <a16:creationId xmlns:a16="http://schemas.microsoft.com/office/drawing/2014/main" id="{BD00A282-B212-A9A7-B6CA-CF326EC1D1F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3" name="Cube 252">
              <a:extLst>
                <a:ext uri="{FF2B5EF4-FFF2-40B4-BE49-F238E27FC236}">
                  <a16:creationId xmlns:a16="http://schemas.microsoft.com/office/drawing/2014/main" id="{CE26EA3D-1ED3-22EE-AA4C-E8C487F304E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4" name="Cube 253">
              <a:extLst>
                <a:ext uri="{FF2B5EF4-FFF2-40B4-BE49-F238E27FC236}">
                  <a16:creationId xmlns:a16="http://schemas.microsoft.com/office/drawing/2014/main" id="{DFD453C7-A801-EFB5-C6A4-278BF507F49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5" name="Cube 254">
              <a:extLst>
                <a:ext uri="{FF2B5EF4-FFF2-40B4-BE49-F238E27FC236}">
                  <a16:creationId xmlns:a16="http://schemas.microsoft.com/office/drawing/2014/main" id="{EB8F1F26-510B-59F8-5EED-38C6712FBD4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6" name="Cube 255">
              <a:extLst>
                <a:ext uri="{FF2B5EF4-FFF2-40B4-BE49-F238E27FC236}">
                  <a16:creationId xmlns:a16="http://schemas.microsoft.com/office/drawing/2014/main" id="{F6E873E9-002D-93EA-C56B-0EE125E3D8B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52D7F600-596F-97C9-B977-89795E905F6B}"/>
              </a:ext>
            </a:extLst>
          </p:cNvPr>
          <p:cNvGrpSpPr/>
          <p:nvPr/>
        </p:nvGrpSpPr>
        <p:grpSpPr>
          <a:xfrm>
            <a:off x="8520573" y="2616655"/>
            <a:ext cx="275113" cy="2119674"/>
            <a:chOff x="871018" y="1537848"/>
            <a:chExt cx="736556" cy="5674975"/>
          </a:xfrm>
        </p:grpSpPr>
        <p:sp>
          <p:nvSpPr>
            <p:cNvPr id="258" name="Cube 257">
              <a:extLst>
                <a:ext uri="{FF2B5EF4-FFF2-40B4-BE49-F238E27FC236}">
                  <a16:creationId xmlns:a16="http://schemas.microsoft.com/office/drawing/2014/main" id="{B09B0F67-F06D-6294-5492-32D4FC0A04B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9" name="Cube 258">
              <a:extLst>
                <a:ext uri="{FF2B5EF4-FFF2-40B4-BE49-F238E27FC236}">
                  <a16:creationId xmlns:a16="http://schemas.microsoft.com/office/drawing/2014/main" id="{6E34A1B3-37E2-263D-31B6-8088CAFF923E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0" name="Cube 259">
              <a:extLst>
                <a:ext uri="{FF2B5EF4-FFF2-40B4-BE49-F238E27FC236}">
                  <a16:creationId xmlns:a16="http://schemas.microsoft.com/office/drawing/2014/main" id="{812BA7B2-BE71-3F9A-343D-4D2F73C0E98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1" name="Cube 260">
              <a:extLst>
                <a:ext uri="{FF2B5EF4-FFF2-40B4-BE49-F238E27FC236}">
                  <a16:creationId xmlns:a16="http://schemas.microsoft.com/office/drawing/2014/main" id="{A2BF8EF6-FAC4-7BBB-00AB-F32668706F5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2" name="Cube 261">
              <a:extLst>
                <a:ext uri="{FF2B5EF4-FFF2-40B4-BE49-F238E27FC236}">
                  <a16:creationId xmlns:a16="http://schemas.microsoft.com/office/drawing/2014/main" id="{99816DB1-4C0F-6828-869C-F8F3A4ABF89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3" name="Cube 262">
              <a:extLst>
                <a:ext uri="{FF2B5EF4-FFF2-40B4-BE49-F238E27FC236}">
                  <a16:creationId xmlns:a16="http://schemas.microsoft.com/office/drawing/2014/main" id="{07E792FF-0343-5690-3F04-FEEF4B8DC50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4" name="Cube 263">
              <a:extLst>
                <a:ext uri="{FF2B5EF4-FFF2-40B4-BE49-F238E27FC236}">
                  <a16:creationId xmlns:a16="http://schemas.microsoft.com/office/drawing/2014/main" id="{D5170C67-1639-7DC6-9EC6-705242E5D4E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5" name="Cube 264">
              <a:extLst>
                <a:ext uri="{FF2B5EF4-FFF2-40B4-BE49-F238E27FC236}">
                  <a16:creationId xmlns:a16="http://schemas.microsoft.com/office/drawing/2014/main" id="{C9EBCBEE-3643-1BD2-FEB2-DBAF51D8928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6" name="Cube 265">
              <a:extLst>
                <a:ext uri="{FF2B5EF4-FFF2-40B4-BE49-F238E27FC236}">
                  <a16:creationId xmlns:a16="http://schemas.microsoft.com/office/drawing/2014/main" id="{F6682944-12F8-963F-D96E-249B08053F9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7" name="Cube 266">
              <a:extLst>
                <a:ext uri="{FF2B5EF4-FFF2-40B4-BE49-F238E27FC236}">
                  <a16:creationId xmlns:a16="http://schemas.microsoft.com/office/drawing/2014/main" id="{0BB55175-CDD2-ECE0-BE9A-41BE82AE796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2079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10 = 20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055600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10 = 30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67723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10 = 40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63043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10 = 50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847212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10 = 60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669114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10 = 70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5041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10 = 80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102450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1001010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10 = 90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672911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7250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19</cp:revision>
  <dcterms:created xsi:type="dcterms:W3CDTF">2022-02-01T11:05:46Z</dcterms:created>
  <dcterms:modified xsi:type="dcterms:W3CDTF">2023-02-22T19:41:03Z</dcterms:modified>
</cp:coreProperties>
</file>